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modernComment_100_88BB5B3.xml" ContentType="application/vnd.ms-powerpoint.comments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25452388" cy="359997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EB45A94-908F-0C98-E398-B148E9AD6603}" name="Prochoń Piotr" initials="PP" userId="Prochoń Piotr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75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93D9CAD-1CE3-4C55-8046-D4174F152389}" v="13" dt="2024-07-17T06:31:01.5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118" autoAdjust="0"/>
    <p:restoredTop sz="94660"/>
  </p:normalViewPr>
  <p:slideViewPr>
    <p:cSldViewPr snapToGrid="0">
      <p:cViewPr varScale="1">
        <p:scale>
          <a:sx n="16" d="100"/>
          <a:sy n="16" d="100"/>
        </p:scale>
        <p:origin x="204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ępniak Maja" userId="ec9c08a2-185f-456e-b564-238337b3b527" providerId="ADAL" clId="{E93D9CAD-1CE3-4C55-8046-D4174F152389}"/>
    <pc:docChg chg="undo custSel modSld">
      <pc:chgData name="Kępniak Maja" userId="ec9c08a2-185f-456e-b564-238337b3b527" providerId="ADAL" clId="{E93D9CAD-1CE3-4C55-8046-D4174F152389}" dt="2024-07-17T06:31:40.621" v="270" actId="1076"/>
      <pc:docMkLst>
        <pc:docMk/>
      </pc:docMkLst>
      <pc:sldChg chg="addSp delSp modSp mod modCm">
        <pc:chgData name="Kępniak Maja" userId="ec9c08a2-185f-456e-b564-238337b3b527" providerId="ADAL" clId="{E93D9CAD-1CE3-4C55-8046-D4174F152389}" dt="2024-07-17T06:31:40.621" v="270" actId="1076"/>
        <pc:sldMkLst>
          <pc:docMk/>
          <pc:sldMk cId="143373747" sldId="256"/>
        </pc:sldMkLst>
        <pc:spChg chg="del">
          <ac:chgData name="Kępniak Maja" userId="ec9c08a2-185f-456e-b564-238337b3b527" providerId="ADAL" clId="{E93D9CAD-1CE3-4C55-8046-D4174F152389}" dt="2024-07-17T06:26:11.506" v="16" actId="478"/>
          <ac:spMkLst>
            <pc:docMk/>
            <pc:sldMk cId="143373747" sldId="256"/>
            <ac:spMk id="3" creationId="{0FF9820F-CE1E-8661-0A1D-AE7E19183AD2}"/>
          </ac:spMkLst>
        </pc:spChg>
        <pc:spChg chg="mod">
          <ac:chgData name="Kępniak Maja" userId="ec9c08a2-185f-456e-b564-238337b3b527" providerId="ADAL" clId="{E93D9CAD-1CE3-4C55-8046-D4174F152389}" dt="2024-07-17T06:25:45.060" v="4" actId="20577"/>
          <ac:spMkLst>
            <pc:docMk/>
            <pc:sldMk cId="143373747" sldId="256"/>
            <ac:spMk id="4" creationId="{0989C5DC-A709-745A-FE3C-3E42902FEDF1}"/>
          </ac:spMkLst>
        </pc:spChg>
        <pc:spChg chg="del">
          <ac:chgData name="Kępniak Maja" userId="ec9c08a2-185f-456e-b564-238337b3b527" providerId="ADAL" clId="{E93D9CAD-1CE3-4C55-8046-D4174F152389}" dt="2024-07-17T06:26:12.976" v="17" actId="478"/>
          <ac:spMkLst>
            <pc:docMk/>
            <pc:sldMk cId="143373747" sldId="256"/>
            <ac:spMk id="5" creationId="{27E42239-06F9-FF68-E83B-5534E8460B2F}"/>
          </ac:spMkLst>
        </pc:spChg>
        <pc:spChg chg="add del mod">
          <ac:chgData name="Kępniak Maja" userId="ec9c08a2-185f-456e-b564-238337b3b527" providerId="ADAL" clId="{E93D9CAD-1CE3-4C55-8046-D4174F152389}" dt="2024-07-17T06:28:35.067" v="244" actId="207"/>
          <ac:spMkLst>
            <pc:docMk/>
            <pc:sldMk cId="143373747" sldId="256"/>
            <ac:spMk id="7" creationId="{F36A0E97-F9B3-3171-74F2-CAE838CA5597}"/>
          </ac:spMkLst>
        </pc:spChg>
        <pc:spChg chg="del">
          <ac:chgData name="Kępniak Maja" userId="ec9c08a2-185f-456e-b564-238337b3b527" providerId="ADAL" clId="{E93D9CAD-1CE3-4C55-8046-D4174F152389}" dt="2024-07-17T06:26:37.450" v="33" actId="478"/>
          <ac:spMkLst>
            <pc:docMk/>
            <pc:sldMk cId="143373747" sldId="256"/>
            <ac:spMk id="8" creationId="{67E1A96C-1A68-58D7-BCC3-662CBF4635EA}"/>
          </ac:spMkLst>
        </pc:spChg>
        <pc:spChg chg="del">
          <ac:chgData name="Kępniak Maja" userId="ec9c08a2-185f-456e-b564-238337b3b527" providerId="ADAL" clId="{E93D9CAD-1CE3-4C55-8046-D4174F152389}" dt="2024-07-17T06:26:15.932" v="20" actId="478"/>
          <ac:spMkLst>
            <pc:docMk/>
            <pc:sldMk cId="143373747" sldId="256"/>
            <ac:spMk id="10" creationId="{56D46FE1-0DB4-1F99-4844-9E8661BA6EEE}"/>
          </ac:spMkLst>
        </pc:spChg>
        <pc:spChg chg="mod">
          <ac:chgData name="Kępniak Maja" userId="ec9c08a2-185f-456e-b564-238337b3b527" providerId="ADAL" clId="{E93D9CAD-1CE3-4C55-8046-D4174F152389}" dt="2024-07-17T06:28:55.591" v="245" actId="207"/>
          <ac:spMkLst>
            <pc:docMk/>
            <pc:sldMk cId="143373747" sldId="256"/>
            <ac:spMk id="11" creationId="{63CE9065-894B-3E14-958E-2D420721535A}"/>
          </ac:spMkLst>
        </pc:spChg>
        <pc:spChg chg="del">
          <ac:chgData name="Kępniak Maja" userId="ec9c08a2-185f-456e-b564-238337b3b527" providerId="ADAL" clId="{E93D9CAD-1CE3-4C55-8046-D4174F152389}" dt="2024-07-17T06:26:17.663" v="21" actId="478"/>
          <ac:spMkLst>
            <pc:docMk/>
            <pc:sldMk cId="143373747" sldId="256"/>
            <ac:spMk id="12" creationId="{678749E1-67B1-CA15-F22D-0072D829899C}"/>
          </ac:spMkLst>
        </pc:spChg>
        <pc:spChg chg="mod">
          <ac:chgData name="Kępniak Maja" userId="ec9c08a2-185f-456e-b564-238337b3b527" providerId="ADAL" clId="{E93D9CAD-1CE3-4C55-8046-D4174F152389}" dt="2024-07-17T06:26:53.710" v="44" actId="20577"/>
          <ac:spMkLst>
            <pc:docMk/>
            <pc:sldMk cId="143373747" sldId="256"/>
            <ac:spMk id="13" creationId="{E34A1BC0-AA6E-A368-E63C-4500FE19CBD7}"/>
          </ac:spMkLst>
        </pc:spChg>
        <pc:spChg chg="del">
          <ac:chgData name="Kępniak Maja" userId="ec9c08a2-185f-456e-b564-238337b3b527" providerId="ADAL" clId="{E93D9CAD-1CE3-4C55-8046-D4174F152389}" dt="2024-07-17T06:26:37.450" v="33" actId="478"/>
          <ac:spMkLst>
            <pc:docMk/>
            <pc:sldMk cId="143373747" sldId="256"/>
            <ac:spMk id="14" creationId="{DEFFCBDE-5550-8CC2-2666-57DF0F13F970}"/>
          </ac:spMkLst>
        </pc:spChg>
        <pc:spChg chg="del">
          <ac:chgData name="Kępniak Maja" userId="ec9c08a2-185f-456e-b564-238337b3b527" providerId="ADAL" clId="{E93D9CAD-1CE3-4C55-8046-D4174F152389}" dt="2024-07-17T06:26:37.450" v="33" actId="478"/>
          <ac:spMkLst>
            <pc:docMk/>
            <pc:sldMk cId="143373747" sldId="256"/>
            <ac:spMk id="15" creationId="{B31644AD-8D16-8BDB-6FCF-BB6D0CDF7B61}"/>
          </ac:spMkLst>
        </pc:spChg>
        <pc:spChg chg="del">
          <ac:chgData name="Kępniak Maja" userId="ec9c08a2-185f-456e-b564-238337b3b527" providerId="ADAL" clId="{E93D9CAD-1CE3-4C55-8046-D4174F152389}" dt="2024-07-17T06:26:28.412" v="27" actId="478"/>
          <ac:spMkLst>
            <pc:docMk/>
            <pc:sldMk cId="143373747" sldId="256"/>
            <ac:spMk id="16" creationId="{CF730ED1-7882-9C30-1C62-EAAAA08F8C7A}"/>
          </ac:spMkLst>
        </pc:spChg>
        <pc:spChg chg="del mod">
          <ac:chgData name="Kępniak Maja" userId="ec9c08a2-185f-456e-b564-238337b3b527" providerId="ADAL" clId="{E93D9CAD-1CE3-4C55-8046-D4174F152389}" dt="2024-07-17T06:26:41.461" v="35" actId="478"/>
          <ac:spMkLst>
            <pc:docMk/>
            <pc:sldMk cId="143373747" sldId="256"/>
            <ac:spMk id="17" creationId="{140DDD9C-D311-5B32-82F8-C432B47E4F7C}"/>
          </ac:spMkLst>
        </pc:spChg>
        <pc:spChg chg="add mod">
          <ac:chgData name="Kępniak Maja" userId="ec9c08a2-185f-456e-b564-238337b3b527" providerId="ADAL" clId="{E93D9CAD-1CE3-4C55-8046-D4174F152389}" dt="2024-07-17T06:31:40.621" v="270" actId="1076"/>
          <ac:spMkLst>
            <pc:docMk/>
            <pc:sldMk cId="143373747" sldId="256"/>
            <ac:spMk id="18" creationId="{2DF3AF4D-4E91-E1BF-9FFE-B6DE61BA2130}"/>
          </ac:spMkLst>
        </pc:spChg>
        <pc:spChg chg="del mod">
          <ac:chgData name="Kępniak Maja" userId="ec9c08a2-185f-456e-b564-238337b3b527" providerId="ADAL" clId="{E93D9CAD-1CE3-4C55-8046-D4174F152389}" dt="2024-07-17T06:26:04.968" v="11" actId="478"/>
          <ac:spMkLst>
            <pc:docMk/>
            <pc:sldMk cId="143373747" sldId="256"/>
            <ac:spMk id="19" creationId="{A6B433F6-4069-0848-3528-C1DF75338B2B}"/>
          </ac:spMkLst>
        </pc:spChg>
        <pc:spChg chg="del mod">
          <ac:chgData name="Kępniak Maja" userId="ec9c08a2-185f-456e-b564-238337b3b527" providerId="ADAL" clId="{E93D9CAD-1CE3-4C55-8046-D4174F152389}" dt="2024-07-17T06:26:07.106" v="13" actId="478"/>
          <ac:spMkLst>
            <pc:docMk/>
            <pc:sldMk cId="143373747" sldId="256"/>
            <ac:spMk id="21" creationId="{DF8D6234-E532-FDB1-0B1B-3BBEC3FD4B8E}"/>
          </ac:spMkLst>
        </pc:spChg>
        <pc:spChg chg="del">
          <ac:chgData name="Kępniak Maja" userId="ec9c08a2-185f-456e-b564-238337b3b527" providerId="ADAL" clId="{E93D9CAD-1CE3-4C55-8046-D4174F152389}" dt="2024-07-17T06:26:09.218" v="15" actId="478"/>
          <ac:spMkLst>
            <pc:docMk/>
            <pc:sldMk cId="143373747" sldId="256"/>
            <ac:spMk id="23" creationId="{AA686B21-2C0C-0B98-BD8A-8E67764D513C}"/>
          </ac:spMkLst>
        </pc:spChg>
        <pc:spChg chg="del mod">
          <ac:chgData name="Kępniak Maja" userId="ec9c08a2-185f-456e-b564-238337b3b527" providerId="ADAL" clId="{E93D9CAD-1CE3-4C55-8046-D4174F152389}" dt="2024-07-17T06:26:33.803" v="31" actId="478"/>
          <ac:spMkLst>
            <pc:docMk/>
            <pc:sldMk cId="143373747" sldId="256"/>
            <ac:spMk id="24" creationId="{90CC50D7-1825-FBA9-6A00-41E907781F68}"/>
          </ac:spMkLst>
        </pc:spChg>
        <pc:spChg chg="del mod">
          <ac:chgData name="Kępniak Maja" userId="ec9c08a2-185f-456e-b564-238337b3b527" providerId="ADAL" clId="{E93D9CAD-1CE3-4C55-8046-D4174F152389}" dt="2024-07-17T06:26:31.458" v="30" actId="478"/>
          <ac:spMkLst>
            <pc:docMk/>
            <pc:sldMk cId="143373747" sldId="256"/>
            <ac:spMk id="28" creationId="{95A4430A-6950-C7BC-B784-34267AF66EB4}"/>
          </ac:spMkLst>
        </pc:spChg>
        <pc:spChg chg="del">
          <ac:chgData name="Kępniak Maja" userId="ec9c08a2-185f-456e-b564-238337b3b527" providerId="ADAL" clId="{E93D9CAD-1CE3-4C55-8046-D4174F152389}" dt="2024-07-17T06:26:33.803" v="31" actId="478"/>
          <ac:spMkLst>
            <pc:docMk/>
            <pc:sldMk cId="143373747" sldId="256"/>
            <ac:spMk id="29" creationId="{9EAA0D63-E9FC-9E5F-AFAF-DA7E0F141FDC}"/>
          </ac:spMkLst>
        </pc:spChg>
        <pc:spChg chg="del">
          <ac:chgData name="Kępniak Maja" userId="ec9c08a2-185f-456e-b564-238337b3b527" providerId="ADAL" clId="{E93D9CAD-1CE3-4C55-8046-D4174F152389}" dt="2024-07-17T06:26:33.803" v="31" actId="478"/>
          <ac:spMkLst>
            <pc:docMk/>
            <pc:sldMk cId="143373747" sldId="256"/>
            <ac:spMk id="30" creationId="{57A21E07-80B4-F625-BC2B-4E32BB522164}"/>
          </ac:spMkLst>
        </pc:spChg>
        <pc:spChg chg="del mod">
          <ac:chgData name="Kępniak Maja" userId="ec9c08a2-185f-456e-b564-238337b3b527" providerId="ADAL" clId="{E93D9CAD-1CE3-4C55-8046-D4174F152389}" dt="2024-07-17T06:30:13.154" v="251" actId="478"/>
          <ac:spMkLst>
            <pc:docMk/>
            <pc:sldMk cId="143373747" sldId="256"/>
            <ac:spMk id="41" creationId="{4786D6E0-E45E-BED3-5A7B-186EF29C6D0C}"/>
          </ac:spMkLst>
        </pc:spChg>
        <pc:spChg chg="del mod">
          <ac:chgData name="Kępniak Maja" userId="ec9c08a2-185f-456e-b564-238337b3b527" providerId="ADAL" clId="{E93D9CAD-1CE3-4C55-8046-D4174F152389}" dt="2024-07-17T06:30:15.740" v="252" actId="478"/>
          <ac:spMkLst>
            <pc:docMk/>
            <pc:sldMk cId="143373747" sldId="256"/>
            <ac:spMk id="42" creationId="{74B5F30D-E2EF-8F1A-299B-47AC19AD701E}"/>
          </ac:spMkLst>
        </pc:spChg>
        <pc:spChg chg="del mod">
          <ac:chgData name="Kępniak Maja" userId="ec9c08a2-185f-456e-b564-238337b3b527" providerId="ADAL" clId="{E93D9CAD-1CE3-4C55-8046-D4174F152389}" dt="2024-07-17T06:26:22.148" v="23" actId="478"/>
          <ac:spMkLst>
            <pc:docMk/>
            <pc:sldMk cId="143373747" sldId="256"/>
            <ac:spMk id="59" creationId="{D97CED90-59E3-0E5D-266B-C8BF13D8D097}"/>
          </ac:spMkLst>
        </pc:spChg>
        <pc:spChg chg="del">
          <ac:chgData name="Kępniak Maja" userId="ec9c08a2-185f-456e-b564-238337b3b527" providerId="ADAL" clId="{E93D9CAD-1CE3-4C55-8046-D4174F152389}" dt="2024-07-17T06:26:25.381" v="25" actId="478"/>
          <ac:spMkLst>
            <pc:docMk/>
            <pc:sldMk cId="143373747" sldId="256"/>
            <ac:spMk id="60" creationId="{4D892EC6-50C0-5149-C877-31EA5337E025}"/>
          </ac:spMkLst>
        </pc:spChg>
        <pc:grpChg chg="mod">
          <ac:chgData name="Kępniak Maja" userId="ec9c08a2-185f-456e-b564-238337b3b527" providerId="ADAL" clId="{E93D9CAD-1CE3-4C55-8046-D4174F152389}" dt="2024-07-17T06:31:37.437" v="269" actId="1076"/>
          <ac:grpSpMkLst>
            <pc:docMk/>
            <pc:sldMk cId="143373747" sldId="256"/>
            <ac:grpSpMk id="26" creationId="{D27A5C64-07C6-E54F-39A2-3BC895E33993}"/>
          </ac:grpSpMkLst>
        </pc:grpChg>
        <pc:picChg chg="del mod">
          <ac:chgData name="Kępniak Maja" userId="ec9c08a2-185f-456e-b564-238337b3b527" providerId="ADAL" clId="{E93D9CAD-1CE3-4C55-8046-D4174F152389}" dt="2024-07-17T06:27:37.215" v="236" actId="478"/>
          <ac:picMkLst>
            <pc:docMk/>
            <pc:sldMk cId="143373747" sldId="256"/>
            <ac:picMk id="6" creationId="{BA36D44B-50F7-5E86-45FF-CCB674C04AA6}"/>
          </ac:picMkLst>
        </pc:picChg>
        <pc:picChg chg="add mod">
          <ac:chgData name="Kępniak Maja" userId="ec9c08a2-185f-456e-b564-238337b3b527" providerId="ADAL" clId="{E93D9CAD-1CE3-4C55-8046-D4174F152389}" dt="2024-07-17T06:29:32.604" v="249" actId="1076"/>
          <ac:picMkLst>
            <pc:docMk/>
            <pc:sldMk cId="143373747" sldId="256"/>
            <ac:picMk id="9" creationId="{4144DA31-46FA-C547-91AA-A3E510BE103E}"/>
          </ac:picMkLst>
        </pc:picChg>
        <pc:picChg chg="del">
          <ac:chgData name="Kępniak Maja" userId="ec9c08a2-185f-456e-b564-238337b3b527" providerId="ADAL" clId="{E93D9CAD-1CE3-4C55-8046-D4174F152389}" dt="2024-07-17T06:26:37.450" v="33" actId="478"/>
          <ac:picMkLst>
            <pc:docMk/>
            <pc:sldMk cId="143373747" sldId="256"/>
            <ac:picMk id="33" creationId="{91465836-D499-A388-44CA-BC0873589D22}"/>
          </ac:picMkLst>
        </pc:picChg>
        <pc:picChg chg="del">
          <ac:chgData name="Kępniak Maja" userId="ec9c08a2-185f-456e-b564-238337b3b527" providerId="ADAL" clId="{E93D9CAD-1CE3-4C55-8046-D4174F152389}" dt="2024-07-17T06:26:03.286" v="9" actId="478"/>
          <ac:picMkLst>
            <pc:docMk/>
            <pc:sldMk cId="143373747" sldId="256"/>
            <ac:picMk id="45" creationId="{90DCCB98-7A0E-AB07-1C23-011AF8A664F9}"/>
          </ac:picMkLst>
        </pc:picChg>
        <pc:picChg chg="del">
          <ac:chgData name="Kępniak Maja" userId="ec9c08a2-185f-456e-b564-238337b3b527" providerId="ADAL" clId="{E93D9CAD-1CE3-4C55-8046-D4174F152389}" dt="2024-07-17T06:26:01.413" v="7" actId="478"/>
          <ac:picMkLst>
            <pc:docMk/>
            <pc:sldMk cId="143373747" sldId="256"/>
            <ac:picMk id="47" creationId="{054AE0FB-1006-1FFA-2F4B-2E33B6AD20EF}"/>
          </ac:picMkLst>
        </pc:picChg>
        <pc:picChg chg="del">
          <ac:chgData name="Kępniak Maja" userId="ec9c08a2-185f-456e-b564-238337b3b527" providerId="ADAL" clId="{E93D9CAD-1CE3-4C55-8046-D4174F152389}" dt="2024-07-17T06:25:50.123" v="5" actId="478"/>
          <ac:picMkLst>
            <pc:docMk/>
            <pc:sldMk cId="143373747" sldId="256"/>
            <ac:picMk id="48" creationId="{F4171867-1E17-DA09-E8DA-744C7B4AEC73}"/>
          </ac:picMkLst>
        </pc:picChg>
        <pc:picChg chg="del">
          <ac:chgData name="Kępniak Maja" userId="ec9c08a2-185f-456e-b564-238337b3b527" providerId="ADAL" clId="{E93D9CAD-1CE3-4C55-8046-D4174F152389}" dt="2024-07-17T06:26:14.638" v="19" actId="478"/>
          <ac:picMkLst>
            <pc:docMk/>
            <pc:sldMk cId="143373747" sldId="256"/>
            <ac:picMk id="56" creationId="{EC2B35A0-160D-71AE-6A64-3E7BB71C1744}"/>
          </ac:picMkLst>
        </pc:picChg>
        <pc:picChg chg="del">
          <ac:chgData name="Kępniak Maja" userId="ec9c08a2-185f-456e-b564-238337b3b527" providerId="ADAL" clId="{E93D9CAD-1CE3-4C55-8046-D4174F152389}" dt="2024-07-17T06:26:22.898" v="24" actId="478"/>
          <ac:picMkLst>
            <pc:docMk/>
            <pc:sldMk cId="143373747" sldId="256"/>
            <ac:picMk id="57" creationId="{BD8E399B-BC49-C2DF-2E23-64C38F6556C7}"/>
          </ac:picMkLst>
        </pc:picChg>
        <pc:picChg chg="del">
          <ac:chgData name="Kępniak Maja" userId="ec9c08a2-185f-456e-b564-238337b3b527" providerId="ADAL" clId="{E93D9CAD-1CE3-4C55-8046-D4174F152389}" dt="2024-07-17T06:26:27.679" v="26" actId="478"/>
          <ac:picMkLst>
            <pc:docMk/>
            <pc:sldMk cId="143373747" sldId="256"/>
            <ac:picMk id="58" creationId="{834DC6CF-BBFF-6296-8FC0-660554F853C3}"/>
          </ac:picMkLst>
        </pc:picChg>
        <pc:picChg chg="del">
          <ac:chgData name="Kępniak Maja" userId="ec9c08a2-185f-456e-b564-238337b3b527" providerId="ADAL" clId="{E93D9CAD-1CE3-4C55-8046-D4174F152389}" dt="2024-07-17T06:26:13.879" v="18" actId="478"/>
          <ac:picMkLst>
            <pc:docMk/>
            <pc:sldMk cId="143373747" sldId="256"/>
            <ac:picMk id="79" creationId="{A9D4F1FB-F8CA-AA1F-2C50-4919E16922BB}"/>
          </ac:picMkLst>
        </pc:picChg>
        <pc:picChg chg="del">
          <ac:chgData name="Kępniak Maja" userId="ec9c08a2-185f-456e-b564-238337b3b527" providerId="ADAL" clId="{E93D9CAD-1CE3-4C55-8046-D4174F152389}" dt="2024-07-17T06:26:37.450" v="33" actId="478"/>
          <ac:picMkLst>
            <pc:docMk/>
            <pc:sldMk cId="143373747" sldId="256"/>
            <ac:picMk id="80" creationId="{80F6183D-0F02-DA69-9F93-F00B4155C05A}"/>
          </ac:picMkLst>
        </pc:picChg>
        <pc:cxnChg chg="del">
          <ac:chgData name="Kępniak Maja" userId="ec9c08a2-185f-456e-b564-238337b3b527" providerId="ADAL" clId="{E93D9CAD-1CE3-4C55-8046-D4174F152389}" dt="2024-07-17T06:26:02.180" v="8" actId="478"/>
          <ac:cxnSpMkLst>
            <pc:docMk/>
            <pc:sldMk cId="143373747" sldId="256"/>
            <ac:cxnSpMk id="20" creationId="{F6D9BA68-5045-EA03-71C5-30CB794AEEE0}"/>
          </ac:cxnSpMkLst>
        </pc:cxnChg>
        <pc:cxnChg chg="del">
          <ac:chgData name="Kępniak Maja" userId="ec9c08a2-185f-456e-b564-238337b3b527" providerId="ADAL" clId="{E93D9CAD-1CE3-4C55-8046-D4174F152389}" dt="2024-07-17T06:26:07.962" v="14" actId="478"/>
          <ac:cxnSpMkLst>
            <pc:docMk/>
            <pc:sldMk cId="143373747" sldId="256"/>
            <ac:cxnSpMk id="22" creationId="{93679F9A-CF81-3837-0DB9-9F6F0F1CED52}"/>
          </ac:cxnSpMkLst>
        </pc:cxnChg>
        <pc:cxnChg chg="del">
          <ac:chgData name="Kępniak Maja" userId="ec9c08a2-185f-456e-b564-238337b3b527" providerId="ADAL" clId="{E93D9CAD-1CE3-4C55-8046-D4174F152389}" dt="2024-07-17T06:26:33.803" v="31" actId="478"/>
          <ac:cxnSpMkLst>
            <pc:docMk/>
            <pc:sldMk cId="143373747" sldId="256"/>
            <ac:cxnSpMk id="27" creationId="{5DA975A1-BC44-706D-05A5-73FA96D6DDBF}"/>
          </ac:cxnSpMkLst>
        </pc:cxnChg>
        <pc:cxnChg chg="del">
          <ac:chgData name="Kępniak Maja" userId="ec9c08a2-185f-456e-b564-238337b3b527" providerId="ADAL" clId="{E93D9CAD-1CE3-4C55-8046-D4174F152389}" dt="2024-07-17T06:26:35.381" v="32" actId="478"/>
          <ac:cxnSpMkLst>
            <pc:docMk/>
            <pc:sldMk cId="143373747" sldId="256"/>
            <ac:cxnSpMk id="31" creationId="{D7D20BB7-E35E-40BE-0945-5BC2CBF26940}"/>
          </ac:cxnSpMkLst>
        </pc:cxn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Kępniak Maja" userId="ec9c08a2-185f-456e-b564-238337b3b527" providerId="ADAL" clId="{E93D9CAD-1CE3-4C55-8046-D4174F152389}" dt="2024-07-17T06:25:50.123" v="6" actId="2056"/>
              <pc2:cmMkLst xmlns:pc2="http://schemas.microsoft.com/office/powerpoint/2019/9/main/command">
                <pc:docMk/>
                <pc:sldMk cId="143373747" sldId="256"/>
                <pc2:cmMk id="{D47CA7D8-2417-433E-B2FD-D9CF2B3B22FF}"/>
              </pc2:cmMkLst>
            </pc226:cmChg>
          </p:ext>
        </pc:extLst>
      </pc:sldChg>
    </pc:docChg>
  </pc:docChgLst>
</pc:chgInfo>
</file>

<file path=ppt/comments/modernComment_100_88BB5B3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D47CA7D8-2417-433E-B2FD-D9CF2B3B22FF}" authorId="{BEB45A94-908F-0C98-E398-B148E9AD6603}" created="2022-10-06T08:12:58.433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143373747" sldId="256"/>
      <ac:picMk id="48" creationId="{F4171867-1E17-DA09-E8DA-744C7B4AEC73}"/>
    </ac:deMkLst>
    <p188:txBody>
      <a:bodyPr/>
      <a:lstStyle/>
      <a:p>
        <a:r>
          <a:rPr lang="pl-PL"/>
          <a:t>Logo PW</a:t>
        </a:r>
      </a:p>
    </p188:txBody>
  </p188:cm>
</p188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8929" y="5891626"/>
            <a:ext cx="21634530" cy="12533242"/>
          </a:xfrm>
        </p:spPr>
        <p:txBody>
          <a:bodyPr anchor="b"/>
          <a:lstStyle>
            <a:lvl1pPr algn="ctr">
              <a:defRPr sz="16701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81549" y="18908198"/>
            <a:ext cx="19089291" cy="8691601"/>
          </a:xfrm>
        </p:spPr>
        <p:txBody>
          <a:bodyPr/>
          <a:lstStyle>
            <a:lvl1pPr marL="0" indent="0" algn="ctr">
              <a:buNone/>
              <a:defRPr sz="6680"/>
            </a:lvl1pPr>
            <a:lvl2pPr marL="1272616" indent="0" algn="ctr">
              <a:buNone/>
              <a:defRPr sz="5567"/>
            </a:lvl2pPr>
            <a:lvl3pPr marL="2545232" indent="0" algn="ctr">
              <a:buNone/>
              <a:defRPr sz="5010"/>
            </a:lvl3pPr>
            <a:lvl4pPr marL="3817849" indent="0" algn="ctr">
              <a:buNone/>
              <a:defRPr sz="4454"/>
            </a:lvl4pPr>
            <a:lvl5pPr marL="5090465" indent="0" algn="ctr">
              <a:buNone/>
              <a:defRPr sz="4454"/>
            </a:lvl5pPr>
            <a:lvl6pPr marL="6363081" indent="0" algn="ctr">
              <a:buNone/>
              <a:defRPr sz="4454"/>
            </a:lvl6pPr>
            <a:lvl7pPr marL="7635697" indent="0" algn="ctr">
              <a:buNone/>
              <a:defRPr sz="4454"/>
            </a:lvl7pPr>
            <a:lvl8pPr marL="8908313" indent="0" algn="ctr">
              <a:buNone/>
              <a:defRPr sz="4454"/>
            </a:lvl8pPr>
            <a:lvl9pPr marL="10180930" indent="0" algn="ctr">
              <a:buNone/>
              <a:defRPr sz="4454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A98B5-2239-46F0-A0CA-CEBCCF89BE2B}" type="datetimeFigureOut">
              <a:rPr lang="pl-PL" smtClean="0"/>
              <a:t>25.07.2024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26116-F0D5-4999-9456-9FCF6E6EA9F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4929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A98B5-2239-46F0-A0CA-CEBCCF89BE2B}" type="datetimeFigureOut">
              <a:rPr lang="pl-PL" smtClean="0"/>
              <a:t>25.07.2024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26116-F0D5-4999-9456-9FCF6E6EA9F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06231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8214367" y="1916653"/>
            <a:ext cx="5488171" cy="30508114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49853" y="1916653"/>
            <a:ext cx="16146359" cy="30508114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A98B5-2239-46F0-A0CA-CEBCCF89BE2B}" type="datetimeFigureOut">
              <a:rPr lang="pl-PL" smtClean="0"/>
              <a:t>25.07.2024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26116-F0D5-4999-9456-9FCF6E6EA9F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7231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A98B5-2239-46F0-A0CA-CEBCCF89BE2B}" type="datetimeFigureOut">
              <a:rPr lang="pl-PL" smtClean="0"/>
              <a:t>25.07.2024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26116-F0D5-4999-9456-9FCF6E6EA9F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91371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6596" y="8974945"/>
            <a:ext cx="21952685" cy="14974888"/>
          </a:xfrm>
        </p:spPr>
        <p:txBody>
          <a:bodyPr anchor="b"/>
          <a:lstStyle>
            <a:lvl1pPr>
              <a:defRPr sz="16701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6596" y="24091502"/>
            <a:ext cx="21952685" cy="7874940"/>
          </a:xfrm>
        </p:spPr>
        <p:txBody>
          <a:bodyPr/>
          <a:lstStyle>
            <a:lvl1pPr marL="0" indent="0">
              <a:buNone/>
              <a:defRPr sz="6680">
                <a:solidFill>
                  <a:schemeClr val="tx1"/>
                </a:solidFill>
              </a:defRPr>
            </a:lvl1pPr>
            <a:lvl2pPr marL="1272616" indent="0">
              <a:buNone/>
              <a:defRPr sz="5567">
                <a:solidFill>
                  <a:schemeClr val="tx1">
                    <a:tint val="75000"/>
                  </a:schemeClr>
                </a:solidFill>
              </a:defRPr>
            </a:lvl2pPr>
            <a:lvl3pPr marL="2545232" indent="0">
              <a:buNone/>
              <a:defRPr sz="5010">
                <a:solidFill>
                  <a:schemeClr val="tx1">
                    <a:tint val="75000"/>
                  </a:schemeClr>
                </a:solidFill>
              </a:defRPr>
            </a:lvl3pPr>
            <a:lvl4pPr marL="3817849" indent="0">
              <a:buNone/>
              <a:defRPr sz="4454">
                <a:solidFill>
                  <a:schemeClr val="tx1">
                    <a:tint val="75000"/>
                  </a:schemeClr>
                </a:solidFill>
              </a:defRPr>
            </a:lvl4pPr>
            <a:lvl5pPr marL="5090465" indent="0">
              <a:buNone/>
              <a:defRPr sz="4454">
                <a:solidFill>
                  <a:schemeClr val="tx1">
                    <a:tint val="75000"/>
                  </a:schemeClr>
                </a:solidFill>
              </a:defRPr>
            </a:lvl5pPr>
            <a:lvl6pPr marL="6363081" indent="0">
              <a:buNone/>
              <a:defRPr sz="4454">
                <a:solidFill>
                  <a:schemeClr val="tx1">
                    <a:tint val="75000"/>
                  </a:schemeClr>
                </a:solidFill>
              </a:defRPr>
            </a:lvl6pPr>
            <a:lvl7pPr marL="7635697" indent="0">
              <a:buNone/>
              <a:defRPr sz="4454">
                <a:solidFill>
                  <a:schemeClr val="tx1">
                    <a:tint val="75000"/>
                  </a:schemeClr>
                </a:solidFill>
              </a:defRPr>
            </a:lvl7pPr>
            <a:lvl8pPr marL="8908313" indent="0">
              <a:buNone/>
              <a:defRPr sz="4454">
                <a:solidFill>
                  <a:schemeClr val="tx1">
                    <a:tint val="75000"/>
                  </a:schemeClr>
                </a:solidFill>
              </a:defRPr>
            </a:lvl8pPr>
            <a:lvl9pPr marL="10180930" indent="0">
              <a:buNone/>
              <a:defRPr sz="445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A98B5-2239-46F0-A0CA-CEBCCF89BE2B}" type="datetimeFigureOut">
              <a:rPr lang="pl-PL" smtClean="0"/>
              <a:t>25.07.2024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26116-F0D5-4999-9456-9FCF6E6EA9F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43800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49852" y="9583264"/>
            <a:ext cx="10817265" cy="2284150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885271" y="9583264"/>
            <a:ext cx="10817265" cy="2284150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A98B5-2239-46F0-A0CA-CEBCCF89BE2B}" type="datetimeFigureOut">
              <a:rPr lang="pl-PL" smtClean="0"/>
              <a:t>25.07.2024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26116-F0D5-4999-9456-9FCF6E6EA9F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36411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3167" y="1916661"/>
            <a:ext cx="21952685" cy="6958285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3170" y="8824938"/>
            <a:ext cx="10767551" cy="4324966"/>
          </a:xfrm>
        </p:spPr>
        <p:txBody>
          <a:bodyPr anchor="b"/>
          <a:lstStyle>
            <a:lvl1pPr marL="0" indent="0">
              <a:buNone/>
              <a:defRPr sz="6680" b="1"/>
            </a:lvl1pPr>
            <a:lvl2pPr marL="1272616" indent="0">
              <a:buNone/>
              <a:defRPr sz="5567" b="1"/>
            </a:lvl2pPr>
            <a:lvl3pPr marL="2545232" indent="0">
              <a:buNone/>
              <a:defRPr sz="5010" b="1"/>
            </a:lvl3pPr>
            <a:lvl4pPr marL="3817849" indent="0">
              <a:buNone/>
              <a:defRPr sz="4454" b="1"/>
            </a:lvl4pPr>
            <a:lvl5pPr marL="5090465" indent="0">
              <a:buNone/>
              <a:defRPr sz="4454" b="1"/>
            </a:lvl5pPr>
            <a:lvl6pPr marL="6363081" indent="0">
              <a:buNone/>
              <a:defRPr sz="4454" b="1"/>
            </a:lvl6pPr>
            <a:lvl7pPr marL="7635697" indent="0">
              <a:buNone/>
              <a:defRPr sz="4454" b="1"/>
            </a:lvl7pPr>
            <a:lvl8pPr marL="8908313" indent="0">
              <a:buNone/>
              <a:defRPr sz="4454" b="1"/>
            </a:lvl8pPr>
            <a:lvl9pPr marL="10180930" indent="0">
              <a:buNone/>
              <a:defRPr sz="4454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53170" y="13149904"/>
            <a:ext cx="10767551" cy="19341529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885273" y="8824938"/>
            <a:ext cx="10820580" cy="4324966"/>
          </a:xfrm>
        </p:spPr>
        <p:txBody>
          <a:bodyPr anchor="b"/>
          <a:lstStyle>
            <a:lvl1pPr marL="0" indent="0">
              <a:buNone/>
              <a:defRPr sz="6680" b="1"/>
            </a:lvl1pPr>
            <a:lvl2pPr marL="1272616" indent="0">
              <a:buNone/>
              <a:defRPr sz="5567" b="1"/>
            </a:lvl2pPr>
            <a:lvl3pPr marL="2545232" indent="0">
              <a:buNone/>
              <a:defRPr sz="5010" b="1"/>
            </a:lvl3pPr>
            <a:lvl4pPr marL="3817849" indent="0">
              <a:buNone/>
              <a:defRPr sz="4454" b="1"/>
            </a:lvl4pPr>
            <a:lvl5pPr marL="5090465" indent="0">
              <a:buNone/>
              <a:defRPr sz="4454" b="1"/>
            </a:lvl5pPr>
            <a:lvl6pPr marL="6363081" indent="0">
              <a:buNone/>
              <a:defRPr sz="4454" b="1"/>
            </a:lvl6pPr>
            <a:lvl7pPr marL="7635697" indent="0">
              <a:buNone/>
              <a:defRPr sz="4454" b="1"/>
            </a:lvl7pPr>
            <a:lvl8pPr marL="8908313" indent="0">
              <a:buNone/>
              <a:defRPr sz="4454" b="1"/>
            </a:lvl8pPr>
            <a:lvl9pPr marL="10180930" indent="0">
              <a:buNone/>
              <a:defRPr sz="4454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885273" y="13149904"/>
            <a:ext cx="10820580" cy="19341529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A98B5-2239-46F0-A0CA-CEBCCF89BE2B}" type="datetimeFigureOut">
              <a:rPr lang="pl-PL" smtClean="0"/>
              <a:t>25.07.2024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26116-F0D5-4999-9456-9FCF6E6EA9F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88171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A98B5-2239-46F0-A0CA-CEBCCF89BE2B}" type="datetimeFigureOut">
              <a:rPr lang="pl-PL" smtClean="0"/>
              <a:t>25.07.2024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26116-F0D5-4999-9456-9FCF6E6EA9F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76210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A98B5-2239-46F0-A0CA-CEBCCF89BE2B}" type="datetimeFigureOut">
              <a:rPr lang="pl-PL" smtClean="0"/>
              <a:t>25.07.2024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26116-F0D5-4999-9456-9FCF6E6EA9F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02009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3167" y="2399982"/>
            <a:ext cx="8209058" cy="8399939"/>
          </a:xfrm>
        </p:spPr>
        <p:txBody>
          <a:bodyPr anchor="b"/>
          <a:lstStyle>
            <a:lvl1pPr>
              <a:defRPr sz="8907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20580" y="5183304"/>
            <a:ext cx="12885271" cy="25583147"/>
          </a:xfrm>
        </p:spPr>
        <p:txBody>
          <a:bodyPr/>
          <a:lstStyle>
            <a:lvl1pPr>
              <a:defRPr sz="8907"/>
            </a:lvl1pPr>
            <a:lvl2pPr>
              <a:defRPr sz="7794"/>
            </a:lvl2pPr>
            <a:lvl3pPr>
              <a:defRPr sz="6680"/>
            </a:lvl3pPr>
            <a:lvl4pPr>
              <a:defRPr sz="5567"/>
            </a:lvl4pPr>
            <a:lvl5pPr>
              <a:defRPr sz="5567"/>
            </a:lvl5pPr>
            <a:lvl6pPr>
              <a:defRPr sz="5567"/>
            </a:lvl6pPr>
            <a:lvl7pPr>
              <a:defRPr sz="5567"/>
            </a:lvl7pPr>
            <a:lvl8pPr>
              <a:defRPr sz="5567"/>
            </a:lvl8pPr>
            <a:lvl9pPr>
              <a:defRPr sz="5567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53167" y="10799922"/>
            <a:ext cx="8209058" cy="20008190"/>
          </a:xfrm>
        </p:spPr>
        <p:txBody>
          <a:bodyPr/>
          <a:lstStyle>
            <a:lvl1pPr marL="0" indent="0">
              <a:buNone/>
              <a:defRPr sz="4454"/>
            </a:lvl1pPr>
            <a:lvl2pPr marL="1272616" indent="0">
              <a:buNone/>
              <a:defRPr sz="3897"/>
            </a:lvl2pPr>
            <a:lvl3pPr marL="2545232" indent="0">
              <a:buNone/>
              <a:defRPr sz="3340"/>
            </a:lvl3pPr>
            <a:lvl4pPr marL="3817849" indent="0">
              <a:buNone/>
              <a:defRPr sz="2784"/>
            </a:lvl4pPr>
            <a:lvl5pPr marL="5090465" indent="0">
              <a:buNone/>
              <a:defRPr sz="2784"/>
            </a:lvl5pPr>
            <a:lvl6pPr marL="6363081" indent="0">
              <a:buNone/>
              <a:defRPr sz="2784"/>
            </a:lvl6pPr>
            <a:lvl7pPr marL="7635697" indent="0">
              <a:buNone/>
              <a:defRPr sz="2784"/>
            </a:lvl7pPr>
            <a:lvl8pPr marL="8908313" indent="0">
              <a:buNone/>
              <a:defRPr sz="2784"/>
            </a:lvl8pPr>
            <a:lvl9pPr marL="10180930" indent="0">
              <a:buNone/>
              <a:defRPr sz="2784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A98B5-2239-46F0-A0CA-CEBCCF89BE2B}" type="datetimeFigureOut">
              <a:rPr lang="pl-PL" smtClean="0"/>
              <a:t>25.07.2024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26116-F0D5-4999-9456-9FCF6E6EA9F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88417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3167" y="2399982"/>
            <a:ext cx="8209058" cy="8399939"/>
          </a:xfrm>
        </p:spPr>
        <p:txBody>
          <a:bodyPr anchor="b"/>
          <a:lstStyle>
            <a:lvl1pPr>
              <a:defRPr sz="8907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820580" y="5183304"/>
            <a:ext cx="12885271" cy="25583147"/>
          </a:xfrm>
        </p:spPr>
        <p:txBody>
          <a:bodyPr anchor="t"/>
          <a:lstStyle>
            <a:lvl1pPr marL="0" indent="0">
              <a:buNone/>
              <a:defRPr sz="8907"/>
            </a:lvl1pPr>
            <a:lvl2pPr marL="1272616" indent="0">
              <a:buNone/>
              <a:defRPr sz="7794"/>
            </a:lvl2pPr>
            <a:lvl3pPr marL="2545232" indent="0">
              <a:buNone/>
              <a:defRPr sz="6680"/>
            </a:lvl3pPr>
            <a:lvl4pPr marL="3817849" indent="0">
              <a:buNone/>
              <a:defRPr sz="5567"/>
            </a:lvl4pPr>
            <a:lvl5pPr marL="5090465" indent="0">
              <a:buNone/>
              <a:defRPr sz="5567"/>
            </a:lvl5pPr>
            <a:lvl6pPr marL="6363081" indent="0">
              <a:buNone/>
              <a:defRPr sz="5567"/>
            </a:lvl6pPr>
            <a:lvl7pPr marL="7635697" indent="0">
              <a:buNone/>
              <a:defRPr sz="5567"/>
            </a:lvl7pPr>
            <a:lvl8pPr marL="8908313" indent="0">
              <a:buNone/>
              <a:defRPr sz="5567"/>
            </a:lvl8pPr>
            <a:lvl9pPr marL="10180930" indent="0">
              <a:buNone/>
              <a:defRPr sz="5567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53167" y="10799922"/>
            <a:ext cx="8209058" cy="20008190"/>
          </a:xfrm>
        </p:spPr>
        <p:txBody>
          <a:bodyPr/>
          <a:lstStyle>
            <a:lvl1pPr marL="0" indent="0">
              <a:buNone/>
              <a:defRPr sz="4454"/>
            </a:lvl1pPr>
            <a:lvl2pPr marL="1272616" indent="0">
              <a:buNone/>
              <a:defRPr sz="3897"/>
            </a:lvl2pPr>
            <a:lvl3pPr marL="2545232" indent="0">
              <a:buNone/>
              <a:defRPr sz="3340"/>
            </a:lvl3pPr>
            <a:lvl4pPr marL="3817849" indent="0">
              <a:buNone/>
              <a:defRPr sz="2784"/>
            </a:lvl4pPr>
            <a:lvl5pPr marL="5090465" indent="0">
              <a:buNone/>
              <a:defRPr sz="2784"/>
            </a:lvl5pPr>
            <a:lvl6pPr marL="6363081" indent="0">
              <a:buNone/>
              <a:defRPr sz="2784"/>
            </a:lvl6pPr>
            <a:lvl7pPr marL="7635697" indent="0">
              <a:buNone/>
              <a:defRPr sz="2784"/>
            </a:lvl7pPr>
            <a:lvl8pPr marL="8908313" indent="0">
              <a:buNone/>
              <a:defRPr sz="2784"/>
            </a:lvl8pPr>
            <a:lvl9pPr marL="10180930" indent="0">
              <a:buNone/>
              <a:defRPr sz="2784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A98B5-2239-46F0-A0CA-CEBCCF89BE2B}" type="datetimeFigureOut">
              <a:rPr lang="pl-PL" smtClean="0"/>
              <a:t>25.07.2024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26116-F0D5-4999-9456-9FCF6E6EA9F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71131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49852" y="1916661"/>
            <a:ext cx="21952685" cy="69582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49852" y="9583264"/>
            <a:ext cx="21952685" cy="228415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749852" y="33366432"/>
            <a:ext cx="5726787" cy="1916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3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6A98B5-2239-46F0-A0CA-CEBCCF89BE2B}" type="datetimeFigureOut">
              <a:rPr lang="pl-PL" smtClean="0"/>
              <a:t>25.07.2024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431104" y="33366432"/>
            <a:ext cx="8590181" cy="1916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3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975749" y="33366432"/>
            <a:ext cx="5726787" cy="1916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3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26116-F0D5-4999-9456-9FCF6E6EA9F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95946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545232" rtl="0" eaLnBrk="1" latinLnBrk="0" hangingPunct="1">
        <a:lnSpc>
          <a:spcPct val="90000"/>
        </a:lnSpc>
        <a:spcBef>
          <a:spcPct val="0"/>
        </a:spcBef>
        <a:buNone/>
        <a:defRPr sz="1224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36308" indent="-636308" algn="l" defTabSz="2545232" rtl="0" eaLnBrk="1" latinLnBrk="0" hangingPunct="1">
        <a:lnSpc>
          <a:spcPct val="90000"/>
        </a:lnSpc>
        <a:spcBef>
          <a:spcPts val="2784"/>
        </a:spcBef>
        <a:buFont typeface="Arial" panose="020B0604020202020204" pitchFamily="34" charset="0"/>
        <a:buChar char="•"/>
        <a:defRPr sz="7794" kern="1200">
          <a:solidFill>
            <a:schemeClr val="tx1"/>
          </a:solidFill>
          <a:latin typeface="+mn-lt"/>
          <a:ea typeface="+mn-ea"/>
          <a:cs typeface="+mn-cs"/>
        </a:defRPr>
      </a:lvl1pPr>
      <a:lvl2pPr marL="1908924" indent="-636308" algn="l" defTabSz="2545232" rtl="0" eaLnBrk="1" latinLnBrk="0" hangingPunct="1">
        <a:lnSpc>
          <a:spcPct val="90000"/>
        </a:lnSpc>
        <a:spcBef>
          <a:spcPts val="1392"/>
        </a:spcBef>
        <a:buFont typeface="Arial" panose="020B0604020202020204" pitchFamily="34" charset="0"/>
        <a:buChar char="•"/>
        <a:defRPr sz="6680" kern="1200">
          <a:solidFill>
            <a:schemeClr val="tx1"/>
          </a:solidFill>
          <a:latin typeface="+mn-lt"/>
          <a:ea typeface="+mn-ea"/>
          <a:cs typeface="+mn-cs"/>
        </a:defRPr>
      </a:lvl2pPr>
      <a:lvl3pPr marL="3181541" indent="-636308" algn="l" defTabSz="2545232" rtl="0" eaLnBrk="1" latinLnBrk="0" hangingPunct="1">
        <a:lnSpc>
          <a:spcPct val="90000"/>
        </a:lnSpc>
        <a:spcBef>
          <a:spcPts val="1392"/>
        </a:spcBef>
        <a:buFont typeface="Arial" panose="020B0604020202020204" pitchFamily="34" charset="0"/>
        <a:buChar char="•"/>
        <a:defRPr sz="5567" kern="1200">
          <a:solidFill>
            <a:schemeClr val="tx1"/>
          </a:solidFill>
          <a:latin typeface="+mn-lt"/>
          <a:ea typeface="+mn-ea"/>
          <a:cs typeface="+mn-cs"/>
        </a:defRPr>
      </a:lvl3pPr>
      <a:lvl4pPr marL="4454157" indent="-636308" algn="l" defTabSz="2545232" rtl="0" eaLnBrk="1" latinLnBrk="0" hangingPunct="1">
        <a:lnSpc>
          <a:spcPct val="90000"/>
        </a:lnSpc>
        <a:spcBef>
          <a:spcPts val="1392"/>
        </a:spcBef>
        <a:buFont typeface="Arial" panose="020B0604020202020204" pitchFamily="34" charset="0"/>
        <a:buChar char="•"/>
        <a:defRPr sz="5010" kern="1200">
          <a:solidFill>
            <a:schemeClr val="tx1"/>
          </a:solidFill>
          <a:latin typeface="+mn-lt"/>
          <a:ea typeface="+mn-ea"/>
          <a:cs typeface="+mn-cs"/>
        </a:defRPr>
      </a:lvl4pPr>
      <a:lvl5pPr marL="5726773" indent="-636308" algn="l" defTabSz="2545232" rtl="0" eaLnBrk="1" latinLnBrk="0" hangingPunct="1">
        <a:lnSpc>
          <a:spcPct val="90000"/>
        </a:lnSpc>
        <a:spcBef>
          <a:spcPts val="1392"/>
        </a:spcBef>
        <a:buFont typeface="Arial" panose="020B0604020202020204" pitchFamily="34" charset="0"/>
        <a:buChar char="•"/>
        <a:defRPr sz="5010" kern="1200">
          <a:solidFill>
            <a:schemeClr val="tx1"/>
          </a:solidFill>
          <a:latin typeface="+mn-lt"/>
          <a:ea typeface="+mn-ea"/>
          <a:cs typeface="+mn-cs"/>
        </a:defRPr>
      </a:lvl5pPr>
      <a:lvl6pPr marL="6999389" indent="-636308" algn="l" defTabSz="2545232" rtl="0" eaLnBrk="1" latinLnBrk="0" hangingPunct="1">
        <a:lnSpc>
          <a:spcPct val="90000"/>
        </a:lnSpc>
        <a:spcBef>
          <a:spcPts val="1392"/>
        </a:spcBef>
        <a:buFont typeface="Arial" panose="020B0604020202020204" pitchFamily="34" charset="0"/>
        <a:buChar char="•"/>
        <a:defRPr sz="5010" kern="1200">
          <a:solidFill>
            <a:schemeClr val="tx1"/>
          </a:solidFill>
          <a:latin typeface="+mn-lt"/>
          <a:ea typeface="+mn-ea"/>
          <a:cs typeface="+mn-cs"/>
        </a:defRPr>
      </a:lvl6pPr>
      <a:lvl7pPr marL="8272005" indent="-636308" algn="l" defTabSz="2545232" rtl="0" eaLnBrk="1" latinLnBrk="0" hangingPunct="1">
        <a:lnSpc>
          <a:spcPct val="90000"/>
        </a:lnSpc>
        <a:spcBef>
          <a:spcPts val="1392"/>
        </a:spcBef>
        <a:buFont typeface="Arial" panose="020B0604020202020204" pitchFamily="34" charset="0"/>
        <a:buChar char="•"/>
        <a:defRPr sz="5010" kern="1200">
          <a:solidFill>
            <a:schemeClr val="tx1"/>
          </a:solidFill>
          <a:latin typeface="+mn-lt"/>
          <a:ea typeface="+mn-ea"/>
          <a:cs typeface="+mn-cs"/>
        </a:defRPr>
      </a:lvl7pPr>
      <a:lvl8pPr marL="9544622" indent="-636308" algn="l" defTabSz="2545232" rtl="0" eaLnBrk="1" latinLnBrk="0" hangingPunct="1">
        <a:lnSpc>
          <a:spcPct val="90000"/>
        </a:lnSpc>
        <a:spcBef>
          <a:spcPts val="1392"/>
        </a:spcBef>
        <a:buFont typeface="Arial" panose="020B0604020202020204" pitchFamily="34" charset="0"/>
        <a:buChar char="•"/>
        <a:defRPr sz="5010" kern="1200">
          <a:solidFill>
            <a:schemeClr val="tx1"/>
          </a:solidFill>
          <a:latin typeface="+mn-lt"/>
          <a:ea typeface="+mn-ea"/>
          <a:cs typeface="+mn-cs"/>
        </a:defRPr>
      </a:lvl8pPr>
      <a:lvl9pPr marL="10817238" indent="-636308" algn="l" defTabSz="2545232" rtl="0" eaLnBrk="1" latinLnBrk="0" hangingPunct="1">
        <a:lnSpc>
          <a:spcPct val="90000"/>
        </a:lnSpc>
        <a:spcBef>
          <a:spcPts val="1392"/>
        </a:spcBef>
        <a:buFont typeface="Arial" panose="020B0604020202020204" pitchFamily="34" charset="0"/>
        <a:buChar char="•"/>
        <a:defRPr sz="501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545232" rtl="0" eaLnBrk="1" latinLnBrk="0" hangingPunct="1">
        <a:defRPr sz="5010" kern="1200">
          <a:solidFill>
            <a:schemeClr val="tx1"/>
          </a:solidFill>
          <a:latin typeface="+mn-lt"/>
          <a:ea typeface="+mn-ea"/>
          <a:cs typeface="+mn-cs"/>
        </a:defRPr>
      </a:lvl1pPr>
      <a:lvl2pPr marL="1272616" algn="l" defTabSz="2545232" rtl="0" eaLnBrk="1" latinLnBrk="0" hangingPunct="1">
        <a:defRPr sz="5010" kern="1200">
          <a:solidFill>
            <a:schemeClr val="tx1"/>
          </a:solidFill>
          <a:latin typeface="+mn-lt"/>
          <a:ea typeface="+mn-ea"/>
          <a:cs typeface="+mn-cs"/>
        </a:defRPr>
      </a:lvl2pPr>
      <a:lvl3pPr marL="2545232" algn="l" defTabSz="2545232" rtl="0" eaLnBrk="1" latinLnBrk="0" hangingPunct="1">
        <a:defRPr sz="5010" kern="1200">
          <a:solidFill>
            <a:schemeClr val="tx1"/>
          </a:solidFill>
          <a:latin typeface="+mn-lt"/>
          <a:ea typeface="+mn-ea"/>
          <a:cs typeface="+mn-cs"/>
        </a:defRPr>
      </a:lvl3pPr>
      <a:lvl4pPr marL="3817849" algn="l" defTabSz="2545232" rtl="0" eaLnBrk="1" latinLnBrk="0" hangingPunct="1">
        <a:defRPr sz="5010" kern="1200">
          <a:solidFill>
            <a:schemeClr val="tx1"/>
          </a:solidFill>
          <a:latin typeface="+mn-lt"/>
          <a:ea typeface="+mn-ea"/>
          <a:cs typeface="+mn-cs"/>
        </a:defRPr>
      </a:lvl4pPr>
      <a:lvl5pPr marL="5090465" algn="l" defTabSz="2545232" rtl="0" eaLnBrk="1" latinLnBrk="0" hangingPunct="1">
        <a:defRPr sz="5010" kern="1200">
          <a:solidFill>
            <a:schemeClr val="tx1"/>
          </a:solidFill>
          <a:latin typeface="+mn-lt"/>
          <a:ea typeface="+mn-ea"/>
          <a:cs typeface="+mn-cs"/>
        </a:defRPr>
      </a:lvl5pPr>
      <a:lvl6pPr marL="6363081" algn="l" defTabSz="2545232" rtl="0" eaLnBrk="1" latinLnBrk="0" hangingPunct="1">
        <a:defRPr sz="5010" kern="1200">
          <a:solidFill>
            <a:schemeClr val="tx1"/>
          </a:solidFill>
          <a:latin typeface="+mn-lt"/>
          <a:ea typeface="+mn-ea"/>
          <a:cs typeface="+mn-cs"/>
        </a:defRPr>
      </a:lvl6pPr>
      <a:lvl7pPr marL="7635697" algn="l" defTabSz="2545232" rtl="0" eaLnBrk="1" latinLnBrk="0" hangingPunct="1">
        <a:defRPr sz="5010" kern="1200">
          <a:solidFill>
            <a:schemeClr val="tx1"/>
          </a:solidFill>
          <a:latin typeface="+mn-lt"/>
          <a:ea typeface="+mn-ea"/>
          <a:cs typeface="+mn-cs"/>
        </a:defRPr>
      </a:lvl7pPr>
      <a:lvl8pPr marL="8908313" algn="l" defTabSz="2545232" rtl="0" eaLnBrk="1" latinLnBrk="0" hangingPunct="1">
        <a:defRPr sz="5010" kern="1200">
          <a:solidFill>
            <a:schemeClr val="tx1"/>
          </a:solidFill>
          <a:latin typeface="+mn-lt"/>
          <a:ea typeface="+mn-ea"/>
          <a:cs typeface="+mn-cs"/>
        </a:defRPr>
      </a:lvl8pPr>
      <a:lvl9pPr marL="10180930" algn="l" defTabSz="2545232" rtl="0" eaLnBrk="1" latinLnBrk="0" hangingPunct="1">
        <a:defRPr sz="501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microsoft.com/office/2018/10/relationships/comments" Target="../comments/modernComment_100_88BB5B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upa 25">
            <a:extLst>
              <a:ext uri="{FF2B5EF4-FFF2-40B4-BE49-F238E27FC236}">
                <a16:creationId xmlns:a16="http://schemas.microsoft.com/office/drawing/2014/main" id="{D27A5C64-07C6-E54F-39A2-3BC895E33993}"/>
              </a:ext>
            </a:extLst>
          </p:cNvPr>
          <p:cNvGrpSpPr/>
          <p:nvPr/>
        </p:nvGrpSpPr>
        <p:grpSpPr>
          <a:xfrm>
            <a:off x="0" y="0"/>
            <a:ext cx="25452388" cy="35999738"/>
            <a:chOff x="0" y="0"/>
            <a:chExt cx="25452388" cy="35999738"/>
          </a:xfrm>
        </p:grpSpPr>
        <p:sp>
          <p:nvSpPr>
            <p:cNvPr id="7" name="Prostokąt 6">
              <a:extLst>
                <a:ext uri="{FF2B5EF4-FFF2-40B4-BE49-F238E27FC236}">
                  <a16:creationId xmlns:a16="http://schemas.microsoft.com/office/drawing/2014/main" id="{F36A0E97-F9B3-3171-74F2-CAE838CA5597}"/>
                </a:ext>
              </a:extLst>
            </p:cNvPr>
            <p:cNvSpPr/>
            <p:nvPr/>
          </p:nvSpPr>
          <p:spPr>
            <a:xfrm>
              <a:off x="0" y="0"/>
              <a:ext cx="25452388" cy="3505200"/>
            </a:xfrm>
            <a:prstGeom prst="rect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4" name="pole tekstowe 3">
              <a:extLst>
                <a:ext uri="{FF2B5EF4-FFF2-40B4-BE49-F238E27FC236}">
                  <a16:creationId xmlns:a16="http://schemas.microsoft.com/office/drawing/2014/main" id="{0989C5DC-A709-745A-FE3C-3E42902FEDF1}"/>
                </a:ext>
              </a:extLst>
            </p:cNvPr>
            <p:cNvSpPr txBox="1"/>
            <p:nvPr/>
          </p:nvSpPr>
          <p:spPr>
            <a:xfrm>
              <a:off x="6890814" y="321439"/>
              <a:ext cx="12998180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4800" b="1" dirty="0">
                  <a:solidFill>
                    <a:schemeClr val="bg1"/>
                  </a:solidFill>
                </a:rPr>
                <a:t>XXIII Konferencja Naukowo-Techniczna</a:t>
              </a:r>
            </a:p>
            <a:p>
              <a:pPr algn="ctr"/>
              <a:r>
                <a:rPr lang="pl-PL" sz="6600" b="1" dirty="0">
                  <a:solidFill>
                    <a:schemeClr val="bg1"/>
                  </a:solidFill>
                </a:rPr>
                <a:t>KONTRA 2024 Trwałość budowli</a:t>
              </a:r>
            </a:p>
            <a:p>
              <a:pPr algn="ctr"/>
              <a:r>
                <a:rPr lang="pl-PL" sz="6600" b="1" dirty="0">
                  <a:solidFill>
                    <a:schemeClr val="bg1"/>
                  </a:solidFill>
                </a:rPr>
                <a:t>i ochrona przed korozją </a:t>
              </a:r>
            </a:p>
          </p:txBody>
        </p:sp>
        <p:sp>
          <p:nvSpPr>
            <p:cNvPr id="11" name="Prostokąt 10">
              <a:extLst>
                <a:ext uri="{FF2B5EF4-FFF2-40B4-BE49-F238E27FC236}">
                  <a16:creationId xmlns:a16="http://schemas.microsoft.com/office/drawing/2014/main" id="{63CE9065-894B-3E14-958E-2D420721535A}"/>
                </a:ext>
              </a:extLst>
            </p:cNvPr>
            <p:cNvSpPr/>
            <p:nvPr/>
          </p:nvSpPr>
          <p:spPr>
            <a:xfrm>
              <a:off x="0" y="33947100"/>
              <a:ext cx="25452388" cy="2052638"/>
            </a:xfrm>
            <a:prstGeom prst="rect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13" name="pole tekstowe 12">
              <a:extLst>
                <a:ext uri="{FF2B5EF4-FFF2-40B4-BE49-F238E27FC236}">
                  <a16:creationId xmlns:a16="http://schemas.microsoft.com/office/drawing/2014/main" id="{E34A1BC0-AA6E-A368-E63C-4500FE19CBD7}"/>
                </a:ext>
              </a:extLst>
            </p:cNvPr>
            <p:cNvSpPr txBox="1"/>
            <p:nvPr/>
          </p:nvSpPr>
          <p:spPr>
            <a:xfrm>
              <a:off x="7998357" y="34410482"/>
              <a:ext cx="1078309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6000" b="1" dirty="0">
                  <a:solidFill>
                    <a:schemeClr val="bg1"/>
                  </a:solidFill>
                </a:rPr>
                <a:t>Cedzyna 9-11 października 2024  </a:t>
              </a:r>
            </a:p>
          </p:txBody>
        </p:sp>
      </p:grpSp>
      <p:sp>
        <p:nvSpPr>
          <p:cNvPr id="43" name="Rectangle 4">
            <a:extLst>
              <a:ext uri="{FF2B5EF4-FFF2-40B4-BE49-F238E27FC236}">
                <a16:creationId xmlns:a16="http://schemas.microsoft.com/office/drawing/2014/main" id="{81EFEA16-A7AE-6697-4D57-499F310198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11421" y="3383807"/>
            <a:ext cx="10329333" cy="58477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3200" b="1" dirty="0">
                <a:solidFill>
                  <a:schemeClr val="bg1"/>
                </a:solidFill>
              </a:rPr>
              <a:t>luc.courad@uliege.be  +32 4 366 93 50</a:t>
            </a:r>
            <a:endParaRPr lang="fr-BE" sz="3200" b="1" dirty="0">
              <a:solidFill>
                <a:schemeClr val="bg1"/>
              </a:solidFill>
            </a:endParaRPr>
          </a:p>
        </p:txBody>
      </p:sp>
      <p:pic>
        <p:nvPicPr>
          <p:cNvPr id="9" name="Obraz 8" descr="Obraz zawierający Billboard, tekst, budynek, znak&#10;&#10;Opis wygenerowany automatycznie">
            <a:extLst>
              <a:ext uri="{FF2B5EF4-FFF2-40B4-BE49-F238E27FC236}">
                <a16:creationId xmlns:a16="http://schemas.microsoft.com/office/drawing/2014/main" id="{4144DA31-46FA-C547-91AA-A3E510BE10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49882" y="-446108"/>
            <a:ext cx="9990578" cy="7492934"/>
          </a:xfrm>
          <a:prstGeom prst="rect">
            <a:avLst/>
          </a:prstGeom>
        </p:spPr>
      </p:pic>
      <p:sp>
        <p:nvSpPr>
          <p:cNvPr id="18" name="pole tekstowe 17">
            <a:extLst>
              <a:ext uri="{FF2B5EF4-FFF2-40B4-BE49-F238E27FC236}">
                <a16:creationId xmlns:a16="http://schemas.microsoft.com/office/drawing/2014/main" id="{2DF3AF4D-4E91-E1BF-9FFE-B6DE61BA2130}"/>
              </a:ext>
            </a:extLst>
          </p:cNvPr>
          <p:cNvSpPr txBox="1"/>
          <p:nvPr/>
        </p:nvSpPr>
        <p:spPr>
          <a:xfrm>
            <a:off x="21438876" y="459998"/>
            <a:ext cx="352537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dirty="0">
                <a:solidFill>
                  <a:schemeClr val="bg1"/>
                </a:solidFill>
              </a:rPr>
              <a:t>Sugerowane miejsce na logo instytucji Uczestnika</a:t>
            </a:r>
          </a:p>
        </p:txBody>
      </p:sp>
    </p:spTree>
    <p:extLst>
      <p:ext uri="{BB962C8B-B14F-4D97-AF65-F5344CB8AC3E}">
        <p14:creationId xmlns:p14="http://schemas.microsoft.com/office/powerpoint/2010/main" val="143373747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theme/theme1.xml><?xml version="1.0" encoding="utf-8"?>
<a:theme xmlns:a="http://schemas.openxmlformats.org/drawingml/2006/main" name="Motyw pakietu Offic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343</TotalTime>
  <Words>34</Words>
  <Application>Microsoft Office PowerPoint</Application>
  <PresentationFormat>Niestandardowy</PresentationFormat>
  <Paragraphs>6</Paragraphs>
  <Slides>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Motyw pakietu Office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Kępniak Maja</dc:creator>
  <cp:lastModifiedBy>Recenzent</cp:lastModifiedBy>
  <cp:revision>16</cp:revision>
  <dcterms:created xsi:type="dcterms:W3CDTF">2022-09-15T11:02:01Z</dcterms:created>
  <dcterms:modified xsi:type="dcterms:W3CDTF">2024-07-25T10:43:25Z</dcterms:modified>
</cp:coreProperties>
</file>