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5452388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39" userDrawn="1">
          <p15:clr>
            <a:srgbClr val="A4A3A4"/>
          </p15:clr>
        </p15:guide>
        <p15:guide id="2" pos="80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705D"/>
    <a:srgbClr val="A6C6BC"/>
    <a:srgbClr val="517166"/>
    <a:srgbClr val="345549"/>
    <a:srgbClr val="7A9B91"/>
    <a:srgbClr val="294E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30" d="100"/>
          <a:sy n="30" d="100"/>
        </p:scale>
        <p:origin x="408" y="19"/>
      </p:cViewPr>
      <p:guideLst>
        <p:guide orient="horz" pos="11339"/>
        <p:guide pos="80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8929" y="5891626"/>
            <a:ext cx="21634530" cy="12533242"/>
          </a:xfrm>
        </p:spPr>
        <p:txBody>
          <a:bodyPr anchor="b"/>
          <a:lstStyle>
            <a:lvl1pPr algn="ctr">
              <a:defRPr sz="1670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81549" y="18908198"/>
            <a:ext cx="19089291" cy="8691601"/>
          </a:xfrm>
        </p:spPr>
        <p:txBody>
          <a:bodyPr/>
          <a:lstStyle>
            <a:lvl1pPr marL="0" indent="0" algn="ctr">
              <a:buNone/>
              <a:defRPr sz="6680"/>
            </a:lvl1pPr>
            <a:lvl2pPr marL="1272616" indent="0" algn="ctr">
              <a:buNone/>
              <a:defRPr sz="5567"/>
            </a:lvl2pPr>
            <a:lvl3pPr marL="2545232" indent="0" algn="ctr">
              <a:buNone/>
              <a:defRPr sz="5010"/>
            </a:lvl3pPr>
            <a:lvl4pPr marL="3817849" indent="0" algn="ctr">
              <a:buNone/>
              <a:defRPr sz="4454"/>
            </a:lvl4pPr>
            <a:lvl5pPr marL="5090465" indent="0" algn="ctr">
              <a:buNone/>
              <a:defRPr sz="4454"/>
            </a:lvl5pPr>
            <a:lvl6pPr marL="6363081" indent="0" algn="ctr">
              <a:buNone/>
              <a:defRPr sz="4454"/>
            </a:lvl6pPr>
            <a:lvl7pPr marL="7635697" indent="0" algn="ctr">
              <a:buNone/>
              <a:defRPr sz="4454"/>
            </a:lvl7pPr>
            <a:lvl8pPr marL="8908313" indent="0" algn="ctr">
              <a:buNone/>
              <a:defRPr sz="4454"/>
            </a:lvl8pPr>
            <a:lvl9pPr marL="10180930" indent="0" algn="ctr">
              <a:buNone/>
              <a:defRPr sz="4454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9759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7008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596" y="8974945"/>
            <a:ext cx="21952685" cy="14974888"/>
          </a:xfrm>
        </p:spPr>
        <p:txBody>
          <a:bodyPr anchor="b"/>
          <a:lstStyle>
            <a:lvl1pPr>
              <a:defRPr sz="1670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596" y="24091502"/>
            <a:ext cx="21952685" cy="7874940"/>
          </a:xfrm>
        </p:spPr>
        <p:txBody>
          <a:bodyPr/>
          <a:lstStyle>
            <a:lvl1pPr marL="0" indent="0">
              <a:buNone/>
              <a:defRPr sz="6680">
                <a:solidFill>
                  <a:schemeClr val="tx1">
                    <a:tint val="82000"/>
                  </a:schemeClr>
                </a:solidFill>
              </a:defRPr>
            </a:lvl1pPr>
            <a:lvl2pPr marL="1272616" indent="0">
              <a:buNone/>
              <a:defRPr sz="5567">
                <a:solidFill>
                  <a:schemeClr val="tx1">
                    <a:tint val="82000"/>
                  </a:schemeClr>
                </a:solidFill>
              </a:defRPr>
            </a:lvl2pPr>
            <a:lvl3pPr marL="2545232" indent="0">
              <a:buNone/>
              <a:defRPr sz="5010">
                <a:solidFill>
                  <a:schemeClr val="tx1">
                    <a:tint val="82000"/>
                  </a:schemeClr>
                </a:solidFill>
              </a:defRPr>
            </a:lvl3pPr>
            <a:lvl4pPr marL="3817849" indent="0">
              <a:buNone/>
              <a:defRPr sz="4454">
                <a:solidFill>
                  <a:schemeClr val="tx1">
                    <a:tint val="82000"/>
                  </a:schemeClr>
                </a:solidFill>
              </a:defRPr>
            </a:lvl4pPr>
            <a:lvl5pPr marL="5090465" indent="0">
              <a:buNone/>
              <a:defRPr sz="4454">
                <a:solidFill>
                  <a:schemeClr val="tx1">
                    <a:tint val="82000"/>
                  </a:schemeClr>
                </a:solidFill>
              </a:defRPr>
            </a:lvl5pPr>
            <a:lvl6pPr marL="6363081" indent="0">
              <a:buNone/>
              <a:defRPr sz="4454">
                <a:solidFill>
                  <a:schemeClr val="tx1">
                    <a:tint val="82000"/>
                  </a:schemeClr>
                </a:solidFill>
              </a:defRPr>
            </a:lvl6pPr>
            <a:lvl7pPr marL="7635697" indent="0">
              <a:buNone/>
              <a:defRPr sz="4454">
                <a:solidFill>
                  <a:schemeClr val="tx1">
                    <a:tint val="82000"/>
                  </a:schemeClr>
                </a:solidFill>
              </a:defRPr>
            </a:lvl7pPr>
            <a:lvl8pPr marL="8908313" indent="0">
              <a:buNone/>
              <a:defRPr sz="4454">
                <a:solidFill>
                  <a:schemeClr val="tx1">
                    <a:tint val="82000"/>
                  </a:schemeClr>
                </a:solidFill>
              </a:defRPr>
            </a:lvl8pPr>
            <a:lvl9pPr marL="10180930" indent="0">
              <a:buNone/>
              <a:defRPr sz="445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7998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49852" y="9583264"/>
            <a:ext cx="10817265" cy="2284150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85271" y="9583264"/>
            <a:ext cx="10817265" cy="2284150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742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3167" y="1916661"/>
            <a:ext cx="21952685" cy="6958285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3170" y="8824938"/>
            <a:ext cx="10767551" cy="4324966"/>
          </a:xfrm>
        </p:spPr>
        <p:txBody>
          <a:bodyPr anchor="b"/>
          <a:lstStyle>
            <a:lvl1pPr marL="0" indent="0">
              <a:buNone/>
              <a:defRPr sz="6680" b="1"/>
            </a:lvl1pPr>
            <a:lvl2pPr marL="1272616" indent="0">
              <a:buNone/>
              <a:defRPr sz="5567" b="1"/>
            </a:lvl2pPr>
            <a:lvl3pPr marL="2545232" indent="0">
              <a:buNone/>
              <a:defRPr sz="5010" b="1"/>
            </a:lvl3pPr>
            <a:lvl4pPr marL="3817849" indent="0">
              <a:buNone/>
              <a:defRPr sz="4454" b="1"/>
            </a:lvl4pPr>
            <a:lvl5pPr marL="5090465" indent="0">
              <a:buNone/>
              <a:defRPr sz="4454" b="1"/>
            </a:lvl5pPr>
            <a:lvl6pPr marL="6363081" indent="0">
              <a:buNone/>
              <a:defRPr sz="4454" b="1"/>
            </a:lvl6pPr>
            <a:lvl7pPr marL="7635697" indent="0">
              <a:buNone/>
              <a:defRPr sz="4454" b="1"/>
            </a:lvl7pPr>
            <a:lvl8pPr marL="8908313" indent="0">
              <a:buNone/>
              <a:defRPr sz="4454" b="1"/>
            </a:lvl8pPr>
            <a:lvl9pPr marL="10180930" indent="0">
              <a:buNone/>
              <a:defRPr sz="4454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53170" y="13149904"/>
            <a:ext cx="10767551" cy="1934152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85273" y="8824938"/>
            <a:ext cx="10820580" cy="4324966"/>
          </a:xfrm>
        </p:spPr>
        <p:txBody>
          <a:bodyPr anchor="b"/>
          <a:lstStyle>
            <a:lvl1pPr marL="0" indent="0">
              <a:buNone/>
              <a:defRPr sz="6680" b="1"/>
            </a:lvl1pPr>
            <a:lvl2pPr marL="1272616" indent="0">
              <a:buNone/>
              <a:defRPr sz="5567" b="1"/>
            </a:lvl2pPr>
            <a:lvl3pPr marL="2545232" indent="0">
              <a:buNone/>
              <a:defRPr sz="5010" b="1"/>
            </a:lvl3pPr>
            <a:lvl4pPr marL="3817849" indent="0">
              <a:buNone/>
              <a:defRPr sz="4454" b="1"/>
            </a:lvl4pPr>
            <a:lvl5pPr marL="5090465" indent="0">
              <a:buNone/>
              <a:defRPr sz="4454" b="1"/>
            </a:lvl5pPr>
            <a:lvl6pPr marL="6363081" indent="0">
              <a:buNone/>
              <a:defRPr sz="4454" b="1"/>
            </a:lvl6pPr>
            <a:lvl7pPr marL="7635697" indent="0">
              <a:buNone/>
              <a:defRPr sz="4454" b="1"/>
            </a:lvl7pPr>
            <a:lvl8pPr marL="8908313" indent="0">
              <a:buNone/>
              <a:defRPr sz="4454" b="1"/>
            </a:lvl8pPr>
            <a:lvl9pPr marL="10180930" indent="0">
              <a:buNone/>
              <a:defRPr sz="4454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885273" y="13149904"/>
            <a:ext cx="10820580" cy="1934152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8115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0951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9825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3167" y="2399982"/>
            <a:ext cx="8209058" cy="8399939"/>
          </a:xfrm>
        </p:spPr>
        <p:txBody>
          <a:bodyPr anchor="b"/>
          <a:lstStyle>
            <a:lvl1pPr>
              <a:defRPr sz="8907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20580" y="5183304"/>
            <a:ext cx="12885271" cy="25583147"/>
          </a:xfrm>
        </p:spPr>
        <p:txBody>
          <a:bodyPr/>
          <a:lstStyle>
            <a:lvl1pPr>
              <a:defRPr sz="8907"/>
            </a:lvl1pPr>
            <a:lvl2pPr>
              <a:defRPr sz="7794"/>
            </a:lvl2pPr>
            <a:lvl3pPr>
              <a:defRPr sz="6680"/>
            </a:lvl3pPr>
            <a:lvl4pPr>
              <a:defRPr sz="5567"/>
            </a:lvl4pPr>
            <a:lvl5pPr>
              <a:defRPr sz="5567"/>
            </a:lvl5pPr>
            <a:lvl6pPr>
              <a:defRPr sz="5567"/>
            </a:lvl6pPr>
            <a:lvl7pPr>
              <a:defRPr sz="5567"/>
            </a:lvl7pPr>
            <a:lvl8pPr>
              <a:defRPr sz="5567"/>
            </a:lvl8pPr>
            <a:lvl9pPr>
              <a:defRPr sz="5567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3167" y="10799922"/>
            <a:ext cx="8209058" cy="20008190"/>
          </a:xfrm>
        </p:spPr>
        <p:txBody>
          <a:bodyPr/>
          <a:lstStyle>
            <a:lvl1pPr marL="0" indent="0">
              <a:buNone/>
              <a:defRPr sz="4454"/>
            </a:lvl1pPr>
            <a:lvl2pPr marL="1272616" indent="0">
              <a:buNone/>
              <a:defRPr sz="3897"/>
            </a:lvl2pPr>
            <a:lvl3pPr marL="2545232" indent="0">
              <a:buNone/>
              <a:defRPr sz="3340"/>
            </a:lvl3pPr>
            <a:lvl4pPr marL="3817849" indent="0">
              <a:buNone/>
              <a:defRPr sz="2784"/>
            </a:lvl4pPr>
            <a:lvl5pPr marL="5090465" indent="0">
              <a:buNone/>
              <a:defRPr sz="2784"/>
            </a:lvl5pPr>
            <a:lvl6pPr marL="6363081" indent="0">
              <a:buNone/>
              <a:defRPr sz="2784"/>
            </a:lvl6pPr>
            <a:lvl7pPr marL="7635697" indent="0">
              <a:buNone/>
              <a:defRPr sz="2784"/>
            </a:lvl7pPr>
            <a:lvl8pPr marL="8908313" indent="0">
              <a:buNone/>
              <a:defRPr sz="2784"/>
            </a:lvl8pPr>
            <a:lvl9pPr marL="10180930" indent="0">
              <a:buNone/>
              <a:defRPr sz="2784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0003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3167" y="2399982"/>
            <a:ext cx="8209058" cy="8399939"/>
          </a:xfrm>
        </p:spPr>
        <p:txBody>
          <a:bodyPr anchor="b"/>
          <a:lstStyle>
            <a:lvl1pPr>
              <a:defRPr sz="8907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820580" y="5183304"/>
            <a:ext cx="12885271" cy="25583147"/>
          </a:xfrm>
        </p:spPr>
        <p:txBody>
          <a:bodyPr anchor="t"/>
          <a:lstStyle>
            <a:lvl1pPr marL="0" indent="0">
              <a:buNone/>
              <a:defRPr sz="8907"/>
            </a:lvl1pPr>
            <a:lvl2pPr marL="1272616" indent="0">
              <a:buNone/>
              <a:defRPr sz="7794"/>
            </a:lvl2pPr>
            <a:lvl3pPr marL="2545232" indent="0">
              <a:buNone/>
              <a:defRPr sz="6680"/>
            </a:lvl3pPr>
            <a:lvl4pPr marL="3817849" indent="0">
              <a:buNone/>
              <a:defRPr sz="5567"/>
            </a:lvl4pPr>
            <a:lvl5pPr marL="5090465" indent="0">
              <a:buNone/>
              <a:defRPr sz="5567"/>
            </a:lvl5pPr>
            <a:lvl6pPr marL="6363081" indent="0">
              <a:buNone/>
              <a:defRPr sz="5567"/>
            </a:lvl6pPr>
            <a:lvl7pPr marL="7635697" indent="0">
              <a:buNone/>
              <a:defRPr sz="5567"/>
            </a:lvl7pPr>
            <a:lvl8pPr marL="8908313" indent="0">
              <a:buNone/>
              <a:defRPr sz="5567"/>
            </a:lvl8pPr>
            <a:lvl9pPr marL="10180930" indent="0">
              <a:buNone/>
              <a:defRPr sz="5567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3167" y="10799922"/>
            <a:ext cx="8209058" cy="20008190"/>
          </a:xfrm>
        </p:spPr>
        <p:txBody>
          <a:bodyPr/>
          <a:lstStyle>
            <a:lvl1pPr marL="0" indent="0">
              <a:buNone/>
              <a:defRPr sz="4454"/>
            </a:lvl1pPr>
            <a:lvl2pPr marL="1272616" indent="0">
              <a:buNone/>
              <a:defRPr sz="3897"/>
            </a:lvl2pPr>
            <a:lvl3pPr marL="2545232" indent="0">
              <a:buNone/>
              <a:defRPr sz="3340"/>
            </a:lvl3pPr>
            <a:lvl4pPr marL="3817849" indent="0">
              <a:buNone/>
              <a:defRPr sz="2784"/>
            </a:lvl4pPr>
            <a:lvl5pPr marL="5090465" indent="0">
              <a:buNone/>
              <a:defRPr sz="2784"/>
            </a:lvl5pPr>
            <a:lvl6pPr marL="6363081" indent="0">
              <a:buNone/>
              <a:defRPr sz="2784"/>
            </a:lvl6pPr>
            <a:lvl7pPr marL="7635697" indent="0">
              <a:buNone/>
              <a:defRPr sz="2784"/>
            </a:lvl7pPr>
            <a:lvl8pPr marL="8908313" indent="0">
              <a:buNone/>
              <a:defRPr sz="2784"/>
            </a:lvl8pPr>
            <a:lvl9pPr marL="10180930" indent="0">
              <a:buNone/>
              <a:defRPr sz="2784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7338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5858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214367" y="1916653"/>
            <a:ext cx="5488171" cy="3050811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49853" y="1916653"/>
            <a:ext cx="16146359" cy="3050811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019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49852" y="1916661"/>
            <a:ext cx="21952685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49852" y="9583264"/>
            <a:ext cx="21952685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49852" y="33366432"/>
            <a:ext cx="5726787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F77423-0B83-4D24-B88C-F90FD2C079CA}" type="datetimeFigureOut">
              <a:rPr lang="pl-PL" smtClean="0"/>
              <a:t>11.09.2026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431104" y="33366432"/>
            <a:ext cx="8590181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975749" y="33366432"/>
            <a:ext cx="5726787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C30C7C-2509-4DD8-9A07-8A74539EEBD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5367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45232" rtl="0" eaLnBrk="1" latinLnBrk="0" hangingPunct="1">
        <a:lnSpc>
          <a:spcPct val="90000"/>
        </a:lnSpc>
        <a:spcBef>
          <a:spcPct val="0"/>
        </a:spcBef>
        <a:buNone/>
        <a:defRPr sz="122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36308" indent="-636308" algn="l" defTabSz="2545232" rtl="0" eaLnBrk="1" latinLnBrk="0" hangingPunct="1">
        <a:lnSpc>
          <a:spcPct val="90000"/>
        </a:lnSpc>
        <a:spcBef>
          <a:spcPts val="2784"/>
        </a:spcBef>
        <a:buFont typeface="Arial" panose="020B0604020202020204" pitchFamily="34" charset="0"/>
        <a:buChar char="•"/>
        <a:defRPr sz="7794" kern="1200">
          <a:solidFill>
            <a:schemeClr val="tx1"/>
          </a:solidFill>
          <a:latin typeface="+mn-lt"/>
          <a:ea typeface="+mn-ea"/>
          <a:cs typeface="+mn-cs"/>
        </a:defRPr>
      </a:lvl1pPr>
      <a:lvl2pPr marL="1908924" indent="-636308" algn="l" defTabSz="2545232" rtl="0" eaLnBrk="1" latinLnBrk="0" hangingPunct="1">
        <a:lnSpc>
          <a:spcPct val="90000"/>
        </a:lnSpc>
        <a:spcBef>
          <a:spcPts val="1392"/>
        </a:spcBef>
        <a:buFont typeface="Arial" panose="020B0604020202020204" pitchFamily="34" charset="0"/>
        <a:buChar char="•"/>
        <a:defRPr sz="6680" kern="1200">
          <a:solidFill>
            <a:schemeClr val="tx1"/>
          </a:solidFill>
          <a:latin typeface="+mn-lt"/>
          <a:ea typeface="+mn-ea"/>
          <a:cs typeface="+mn-cs"/>
        </a:defRPr>
      </a:lvl2pPr>
      <a:lvl3pPr marL="3181541" indent="-636308" algn="l" defTabSz="2545232" rtl="0" eaLnBrk="1" latinLnBrk="0" hangingPunct="1">
        <a:lnSpc>
          <a:spcPct val="90000"/>
        </a:lnSpc>
        <a:spcBef>
          <a:spcPts val="1392"/>
        </a:spcBef>
        <a:buFont typeface="Arial" panose="020B0604020202020204" pitchFamily="34" charset="0"/>
        <a:buChar char="•"/>
        <a:defRPr sz="5567" kern="1200">
          <a:solidFill>
            <a:schemeClr val="tx1"/>
          </a:solidFill>
          <a:latin typeface="+mn-lt"/>
          <a:ea typeface="+mn-ea"/>
          <a:cs typeface="+mn-cs"/>
        </a:defRPr>
      </a:lvl3pPr>
      <a:lvl4pPr marL="4454157" indent="-636308" algn="l" defTabSz="2545232" rtl="0" eaLnBrk="1" latinLnBrk="0" hangingPunct="1">
        <a:lnSpc>
          <a:spcPct val="90000"/>
        </a:lnSpc>
        <a:spcBef>
          <a:spcPts val="1392"/>
        </a:spcBef>
        <a:buFont typeface="Arial" panose="020B0604020202020204" pitchFamily="34" charset="0"/>
        <a:buChar char="•"/>
        <a:defRPr sz="5010" kern="1200">
          <a:solidFill>
            <a:schemeClr val="tx1"/>
          </a:solidFill>
          <a:latin typeface="+mn-lt"/>
          <a:ea typeface="+mn-ea"/>
          <a:cs typeface="+mn-cs"/>
        </a:defRPr>
      </a:lvl4pPr>
      <a:lvl5pPr marL="5726773" indent="-636308" algn="l" defTabSz="2545232" rtl="0" eaLnBrk="1" latinLnBrk="0" hangingPunct="1">
        <a:lnSpc>
          <a:spcPct val="90000"/>
        </a:lnSpc>
        <a:spcBef>
          <a:spcPts val="1392"/>
        </a:spcBef>
        <a:buFont typeface="Arial" panose="020B0604020202020204" pitchFamily="34" charset="0"/>
        <a:buChar char="•"/>
        <a:defRPr sz="5010" kern="1200">
          <a:solidFill>
            <a:schemeClr val="tx1"/>
          </a:solidFill>
          <a:latin typeface="+mn-lt"/>
          <a:ea typeface="+mn-ea"/>
          <a:cs typeface="+mn-cs"/>
        </a:defRPr>
      </a:lvl5pPr>
      <a:lvl6pPr marL="6999389" indent="-636308" algn="l" defTabSz="2545232" rtl="0" eaLnBrk="1" latinLnBrk="0" hangingPunct="1">
        <a:lnSpc>
          <a:spcPct val="90000"/>
        </a:lnSpc>
        <a:spcBef>
          <a:spcPts val="1392"/>
        </a:spcBef>
        <a:buFont typeface="Arial" panose="020B0604020202020204" pitchFamily="34" charset="0"/>
        <a:buChar char="•"/>
        <a:defRPr sz="5010" kern="1200">
          <a:solidFill>
            <a:schemeClr val="tx1"/>
          </a:solidFill>
          <a:latin typeface="+mn-lt"/>
          <a:ea typeface="+mn-ea"/>
          <a:cs typeface="+mn-cs"/>
        </a:defRPr>
      </a:lvl6pPr>
      <a:lvl7pPr marL="8272005" indent="-636308" algn="l" defTabSz="2545232" rtl="0" eaLnBrk="1" latinLnBrk="0" hangingPunct="1">
        <a:lnSpc>
          <a:spcPct val="90000"/>
        </a:lnSpc>
        <a:spcBef>
          <a:spcPts val="1392"/>
        </a:spcBef>
        <a:buFont typeface="Arial" panose="020B0604020202020204" pitchFamily="34" charset="0"/>
        <a:buChar char="•"/>
        <a:defRPr sz="5010" kern="1200">
          <a:solidFill>
            <a:schemeClr val="tx1"/>
          </a:solidFill>
          <a:latin typeface="+mn-lt"/>
          <a:ea typeface="+mn-ea"/>
          <a:cs typeface="+mn-cs"/>
        </a:defRPr>
      </a:lvl7pPr>
      <a:lvl8pPr marL="9544622" indent="-636308" algn="l" defTabSz="2545232" rtl="0" eaLnBrk="1" latinLnBrk="0" hangingPunct="1">
        <a:lnSpc>
          <a:spcPct val="90000"/>
        </a:lnSpc>
        <a:spcBef>
          <a:spcPts val="1392"/>
        </a:spcBef>
        <a:buFont typeface="Arial" panose="020B0604020202020204" pitchFamily="34" charset="0"/>
        <a:buChar char="•"/>
        <a:defRPr sz="5010" kern="1200">
          <a:solidFill>
            <a:schemeClr val="tx1"/>
          </a:solidFill>
          <a:latin typeface="+mn-lt"/>
          <a:ea typeface="+mn-ea"/>
          <a:cs typeface="+mn-cs"/>
        </a:defRPr>
      </a:lvl8pPr>
      <a:lvl9pPr marL="10817238" indent="-636308" algn="l" defTabSz="2545232" rtl="0" eaLnBrk="1" latinLnBrk="0" hangingPunct="1">
        <a:lnSpc>
          <a:spcPct val="90000"/>
        </a:lnSpc>
        <a:spcBef>
          <a:spcPts val="1392"/>
        </a:spcBef>
        <a:buFont typeface="Arial" panose="020B0604020202020204" pitchFamily="34" charset="0"/>
        <a:buChar char="•"/>
        <a:defRPr sz="501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45232" rtl="0" eaLnBrk="1" latinLnBrk="0" hangingPunct="1">
        <a:defRPr sz="5010" kern="1200">
          <a:solidFill>
            <a:schemeClr val="tx1"/>
          </a:solidFill>
          <a:latin typeface="+mn-lt"/>
          <a:ea typeface="+mn-ea"/>
          <a:cs typeface="+mn-cs"/>
        </a:defRPr>
      </a:lvl1pPr>
      <a:lvl2pPr marL="1272616" algn="l" defTabSz="2545232" rtl="0" eaLnBrk="1" latinLnBrk="0" hangingPunct="1">
        <a:defRPr sz="5010" kern="1200">
          <a:solidFill>
            <a:schemeClr val="tx1"/>
          </a:solidFill>
          <a:latin typeface="+mn-lt"/>
          <a:ea typeface="+mn-ea"/>
          <a:cs typeface="+mn-cs"/>
        </a:defRPr>
      </a:lvl2pPr>
      <a:lvl3pPr marL="2545232" algn="l" defTabSz="2545232" rtl="0" eaLnBrk="1" latinLnBrk="0" hangingPunct="1">
        <a:defRPr sz="5010" kern="1200">
          <a:solidFill>
            <a:schemeClr val="tx1"/>
          </a:solidFill>
          <a:latin typeface="+mn-lt"/>
          <a:ea typeface="+mn-ea"/>
          <a:cs typeface="+mn-cs"/>
        </a:defRPr>
      </a:lvl3pPr>
      <a:lvl4pPr marL="3817849" algn="l" defTabSz="2545232" rtl="0" eaLnBrk="1" latinLnBrk="0" hangingPunct="1">
        <a:defRPr sz="5010" kern="1200">
          <a:solidFill>
            <a:schemeClr val="tx1"/>
          </a:solidFill>
          <a:latin typeface="+mn-lt"/>
          <a:ea typeface="+mn-ea"/>
          <a:cs typeface="+mn-cs"/>
        </a:defRPr>
      </a:lvl4pPr>
      <a:lvl5pPr marL="5090465" algn="l" defTabSz="2545232" rtl="0" eaLnBrk="1" latinLnBrk="0" hangingPunct="1">
        <a:defRPr sz="5010" kern="1200">
          <a:solidFill>
            <a:schemeClr val="tx1"/>
          </a:solidFill>
          <a:latin typeface="+mn-lt"/>
          <a:ea typeface="+mn-ea"/>
          <a:cs typeface="+mn-cs"/>
        </a:defRPr>
      </a:lvl5pPr>
      <a:lvl6pPr marL="6363081" algn="l" defTabSz="2545232" rtl="0" eaLnBrk="1" latinLnBrk="0" hangingPunct="1">
        <a:defRPr sz="5010" kern="1200">
          <a:solidFill>
            <a:schemeClr val="tx1"/>
          </a:solidFill>
          <a:latin typeface="+mn-lt"/>
          <a:ea typeface="+mn-ea"/>
          <a:cs typeface="+mn-cs"/>
        </a:defRPr>
      </a:lvl6pPr>
      <a:lvl7pPr marL="7635697" algn="l" defTabSz="2545232" rtl="0" eaLnBrk="1" latinLnBrk="0" hangingPunct="1">
        <a:defRPr sz="5010" kern="1200">
          <a:solidFill>
            <a:schemeClr val="tx1"/>
          </a:solidFill>
          <a:latin typeface="+mn-lt"/>
          <a:ea typeface="+mn-ea"/>
          <a:cs typeface="+mn-cs"/>
        </a:defRPr>
      </a:lvl7pPr>
      <a:lvl8pPr marL="8908313" algn="l" defTabSz="2545232" rtl="0" eaLnBrk="1" latinLnBrk="0" hangingPunct="1">
        <a:defRPr sz="5010" kern="1200">
          <a:solidFill>
            <a:schemeClr val="tx1"/>
          </a:solidFill>
          <a:latin typeface="+mn-lt"/>
          <a:ea typeface="+mn-ea"/>
          <a:cs typeface="+mn-cs"/>
        </a:defRPr>
      </a:lvl8pPr>
      <a:lvl9pPr marL="10180930" algn="l" defTabSz="2545232" rtl="0" eaLnBrk="1" latinLnBrk="0" hangingPunct="1">
        <a:defRPr sz="501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DE217D82-8AE4-F78A-48C1-F470123AE29E}"/>
              </a:ext>
            </a:extLst>
          </p:cNvPr>
          <p:cNvSpPr/>
          <p:nvPr/>
        </p:nvSpPr>
        <p:spPr>
          <a:xfrm>
            <a:off x="-41564" y="2841"/>
            <a:ext cx="25493952" cy="2857499"/>
          </a:xfrm>
          <a:prstGeom prst="rect">
            <a:avLst/>
          </a:prstGeom>
          <a:solidFill>
            <a:srgbClr val="517166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B199B2AF-C346-13FB-9B64-BCF3B8DA0954}"/>
              </a:ext>
            </a:extLst>
          </p:cNvPr>
          <p:cNvSpPr/>
          <p:nvPr/>
        </p:nvSpPr>
        <p:spPr>
          <a:xfrm>
            <a:off x="0" y="2860340"/>
            <a:ext cx="25452388" cy="3201581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F22AACD-80B8-69FA-B719-C0A18415E0B3}"/>
              </a:ext>
            </a:extLst>
          </p:cNvPr>
          <p:cNvSpPr/>
          <p:nvPr/>
        </p:nvSpPr>
        <p:spPr>
          <a:xfrm>
            <a:off x="0" y="600595"/>
            <a:ext cx="22021800" cy="1661993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algn="ctr"/>
            <a:r>
              <a:rPr lang="pl-PL" sz="4800" b="1" dirty="0">
                <a:solidFill>
                  <a:schemeClr val="bg1"/>
                </a:solidFill>
              </a:rPr>
              <a:t>XXIV Konferencja Naukowo-Techniczna</a:t>
            </a:r>
          </a:p>
          <a:p>
            <a:pPr algn="ctr"/>
            <a:r>
              <a:rPr lang="pl-PL" sz="5400" b="1" dirty="0">
                <a:solidFill>
                  <a:schemeClr val="bg1"/>
                </a:solidFill>
              </a:rPr>
              <a:t>KONTRA 2026 -  Trwałość budowli i ochrona przed korozją</a:t>
            </a:r>
            <a:endParaRPr lang="pl-PL" sz="5400" b="1" dirty="0">
              <a:solidFill>
                <a:srgbClr val="D1F2E8"/>
              </a:solidFill>
              <a:cs typeface="Arial" panose="020B0604020202020204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A654FA15-A08E-7FCA-B040-54F95FBBB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9" t="9059" r="17317" b="15144"/>
          <a:stretch>
            <a:fillRect/>
          </a:stretch>
        </p:blipFill>
        <p:spPr>
          <a:xfrm>
            <a:off x="21841124" y="69273"/>
            <a:ext cx="3082265" cy="2732132"/>
          </a:xfrm>
          <a:prstGeom prst="rect">
            <a:avLst/>
          </a:prstGeom>
          <a:effectLst>
            <a:outerShdw blurRad="50800" dist="101600" dir="5400000" algn="ctr" rotWithShape="0">
              <a:schemeClr val="tx1">
                <a:lumMod val="75000"/>
                <a:lumOff val="25000"/>
              </a:schemeClr>
            </a:outerShdw>
          </a:effectLst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580C8674-516A-C998-6837-1C858351786F}"/>
              </a:ext>
            </a:extLst>
          </p:cNvPr>
          <p:cNvSpPr/>
          <p:nvPr/>
        </p:nvSpPr>
        <p:spPr>
          <a:xfrm>
            <a:off x="794" y="35092541"/>
            <a:ext cx="25452388" cy="769441"/>
          </a:xfrm>
          <a:prstGeom prst="rect">
            <a:avLst/>
          </a:prstGeom>
          <a:solidFill>
            <a:srgbClr val="517166">
              <a:alpha val="80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l-PL" sz="4400" b="1" dirty="0">
                <a:solidFill>
                  <a:srgbClr val="D1F2E8"/>
                </a:solidFill>
                <a:cs typeface="Arial" panose="020B0604020202020204" pitchFamily="34" charset="0"/>
              </a:rPr>
              <a:t>Cedzyna, 7-9 X 2026</a:t>
            </a:r>
            <a:endParaRPr lang="pl-PL" sz="4400" dirty="0">
              <a:solidFill>
                <a:srgbClr val="D1F2E8"/>
              </a:solidFill>
              <a:cs typeface="Arial" panose="020B0604020202020204" pitchFamily="34" charset="0"/>
            </a:endParaRP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A8A5DA66-3022-B969-DFEE-F0662909EA6B}"/>
              </a:ext>
            </a:extLst>
          </p:cNvPr>
          <p:cNvSpPr>
            <a:spLocks noGrp="1"/>
          </p:cNvSpPr>
          <p:nvPr/>
        </p:nvSpPr>
        <p:spPr>
          <a:xfrm>
            <a:off x="3467100" y="9181369"/>
            <a:ext cx="18554700" cy="2038350"/>
          </a:xfrm>
          <a:prstGeom prst="rect">
            <a:avLst/>
          </a:prstGeom>
          <a:solidFill>
            <a:srgbClr val="A6C6BC">
              <a:alpha val="65000"/>
            </a:srgbClr>
          </a:solidFill>
          <a:ln w="50800">
            <a:solidFill>
              <a:srgbClr val="CE705D"/>
            </a:solidFill>
          </a:ln>
        </p:spPr>
        <p:txBody>
          <a:bodyPr wrap="square" lIns="0" tIns="0" rIns="0" bIns="0" anchor="ctr">
            <a:normAutofit fontScale="77500" lnSpcReduction="20000"/>
          </a:bodyPr>
          <a:lstStyle/>
          <a:p>
            <a:pPr algn="ctr">
              <a:defRPr sz="2550" b="1" i="0">
                <a:solidFill>
                  <a:srgbClr val="B8C1BD"/>
                </a:solidFill>
                <a:latin typeface="DejaVu Sans"/>
                <a:ea typeface="DejaVu Sans"/>
                <a:cs typeface="DejaVu Sans"/>
              </a:defRPr>
            </a:pPr>
            <a:endParaRPr lang="pl-PL" sz="4100" b="1" i="0" dirty="0">
              <a:solidFill>
                <a:srgbClr val="517166"/>
              </a:solidFill>
              <a:latin typeface="Aptos" panose="020B0004020202020204" pitchFamily="34" charset="0"/>
              <a:ea typeface="DejaVu Sans"/>
              <a:cs typeface="DejaVu Sans"/>
            </a:endParaRPr>
          </a:p>
          <a:p>
            <a:pPr algn="ctr">
              <a:defRPr sz="2550" b="1" i="0">
                <a:solidFill>
                  <a:srgbClr val="B8C1BD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4100" b="1" i="0" dirty="0">
                <a:solidFill>
                  <a:srgbClr val="517166"/>
                </a:solidFill>
                <a:latin typeface="Aptos" panose="020B0004020202020204" pitchFamily="34" charset="0"/>
                <a:ea typeface="DejaVu Sans"/>
                <a:cs typeface="DejaVu Sans"/>
              </a:rPr>
              <a:t>Wzorzec można dowolnie wykorzystać - białe pole można usunąć, zrobić nieprzezroczyste lub bardziej przezroczyste, zmienić kolor itp.</a:t>
            </a:r>
          </a:p>
          <a:p>
            <a:pPr algn="ctr">
              <a:defRPr sz="2550" b="1" i="0">
                <a:solidFill>
                  <a:srgbClr val="B8C1BD"/>
                </a:solidFill>
                <a:latin typeface="DejaVu Sans"/>
                <a:ea typeface="DejaVu Sans"/>
                <a:cs typeface="DejaVu Sans"/>
              </a:defRPr>
            </a:pPr>
            <a:endParaRPr lang="pl-PL" sz="3200" b="1" i="0" dirty="0">
              <a:solidFill>
                <a:srgbClr val="517166"/>
              </a:solidFill>
              <a:latin typeface="Aptos" panose="020B0004020202020204" pitchFamily="34" charset="0"/>
              <a:ea typeface="DejaVu Sans"/>
              <a:cs typeface="DejaVu Sans"/>
            </a:endParaRPr>
          </a:p>
          <a:p>
            <a:pPr algn="ctr">
              <a:defRPr sz="2550" b="1" i="0">
                <a:solidFill>
                  <a:srgbClr val="B8C1BD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4100" b="1" i="0" dirty="0">
                <a:solidFill>
                  <a:srgbClr val="517166"/>
                </a:solidFill>
                <a:latin typeface="Aptos" panose="020B0004020202020204" pitchFamily="34" charset="0"/>
                <a:ea typeface="DejaVu Sans"/>
                <a:cs typeface="DejaVu Sans"/>
              </a:rPr>
              <a:t>Poster należy przygotować w formacie B1  (707x1000 mm), wydrukować i przywieźć na konferencję</a:t>
            </a:r>
            <a:r>
              <a:rPr lang="pl-PL" sz="3200" b="1" i="0" dirty="0">
                <a:solidFill>
                  <a:srgbClr val="517166"/>
                </a:solidFill>
                <a:latin typeface="Aptos" panose="020B0004020202020204" pitchFamily="34" charset="0"/>
                <a:ea typeface="DejaVu Sans"/>
                <a:cs typeface="DejaVu Sans"/>
              </a:rPr>
              <a:t>. </a:t>
            </a:r>
          </a:p>
          <a:p>
            <a:pPr algn="ctr">
              <a:defRPr sz="2550" b="1" i="0">
                <a:solidFill>
                  <a:srgbClr val="B8C1BD"/>
                </a:solidFill>
                <a:latin typeface="DejaVu Sans"/>
                <a:ea typeface="DejaVu Sans"/>
                <a:cs typeface="DejaVu Sans"/>
              </a:defRPr>
            </a:pPr>
            <a:endParaRPr sz="3200" b="1" i="0" dirty="0">
              <a:solidFill>
                <a:srgbClr val="517166"/>
              </a:solidFill>
              <a:latin typeface="Aptos" panose="020B0004020202020204" pitchFamily="34" charset="0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44215994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240</TotalTime>
  <Words>53</Words>
  <Application>Microsoft Office PowerPoint</Application>
  <PresentationFormat>Niestandardowy</PresentationFormat>
  <Paragraphs>7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Recenzent</dc:creator>
  <cp:lastModifiedBy>Recenzent</cp:lastModifiedBy>
  <cp:revision>14</cp:revision>
  <dcterms:created xsi:type="dcterms:W3CDTF">2026-09-09T13:10:29Z</dcterms:created>
  <dcterms:modified xsi:type="dcterms:W3CDTF">2026-09-11T16:12:30Z</dcterms:modified>
</cp:coreProperties>
</file>