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653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373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505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0017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557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0127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160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820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60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514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3063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9102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AEFABC-A2D7-4A2B-B865-736DAD54785D}" type="datetimeFigureOut">
              <a:rPr lang="pl-PL" smtClean="0"/>
              <a:t>10.09.2026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1E846E-1038-4E8D-AD80-1EA6CD5A9D4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05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4E0D6F-C898-F9E1-1C7F-435C14C2D3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64640"/>
            <a:ext cx="7772400" cy="2133600"/>
          </a:xfrm>
        </p:spPr>
        <p:txBody>
          <a:bodyPr>
            <a:normAutofit/>
          </a:bodyPr>
          <a:lstStyle/>
          <a:p>
            <a:endParaRPr lang="pl-PL" sz="40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B6D4659-3D2A-9700-C035-EC278B9A7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958577"/>
            <a:ext cx="6858000" cy="1324624"/>
          </a:xfrm>
        </p:spPr>
        <p:txBody>
          <a:bodyPr>
            <a:normAutofit/>
          </a:bodyPr>
          <a:lstStyle/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31822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369530-359C-C4AE-3BA1-089A8DFF6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85520"/>
            <a:ext cx="7886700" cy="89408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778473-DCAF-DCCC-05D0-F88A52072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23441"/>
            <a:ext cx="7886700" cy="4053522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437029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Pokaz na ekranie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Recenzent</dc:creator>
  <cp:lastModifiedBy>Recenzent</cp:lastModifiedBy>
  <cp:revision>1</cp:revision>
  <dcterms:created xsi:type="dcterms:W3CDTF">2026-09-10T11:40:54Z</dcterms:created>
  <dcterms:modified xsi:type="dcterms:W3CDTF">2026-09-10T11:45:03Z</dcterms:modified>
</cp:coreProperties>
</file>